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8" r:id="rId2"/>
    <p:sldId id="259" r:id="rId3"/>
    <p:sldId id="260" r:id="rId4"/>
    <p:sldId id="261" r:id="rId5"/>
    <p:sldId id="272" r:id="rId6"/>
    <p:sldId id="267" r:id="rId7"/>
    <p:sldId id="262" r:id="rId8"/>
    <p:sldId id="266" r:id="rId9"/>
    <p:sldId id="2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7900"/>
    <a:srgbClr val="1428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301" y="3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BCCC7-B6D0-11F2-3843-A99394CA4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794E2-E87C-B2E7-40D5-99020187A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9FE087-A768-06DA-5728-50718FAA0FE6}"/>
              </a:ext>
            </a:extLst>
          </p:cNvPr>
          <p:cNvSpPr>
            <a:spLocks noGrp="1"/>
          </p:cNvSpPr>
          <p:nvPr>
            <p:ph type="body" idx="1"/>
          </p:nvPr>
        </p:nvSpPr>
        <p:spPr/>
        <p:txBody>
          <a:bodyPr/>
          <a:lstStyle/>
          <a:p>
            <a:r>
              <a:t>Every cover component is separate and transferable: native editable text boxes, background rectangle, gradient, curved decorative freeforms, divider rules and four editable icon shapes. The station photograph and logo are independently movable/copyable/croppable pictures. Text appearing within the real photograph is part of that photograph.</a:t>
            </a:r>
          </a:p>
          <a:p>
            <a:r>
              <a:t>[Sources]</a:t>
            </a:r>
          </a:p>
          <a:p>
            <a:r>
              <a:t>Station photo: user-provided b59ab145-e312-4838-b073-cover.jpg, embedded directly.</a:t>
            </a:r>
          </a:p>
          <a:p>
            <a:r>
              <a:t>Logo picture: cropped from the prior user-approved cover composition.</a:t>
            </a:r>
          </a:p>
          <a:p>
            <a:r>
              <a:t>Marketing copy and station count: user-provided reference screenshot, not independently verified.</a:t>
            </a:r>
          </a:p>
          <a:p>
            <a:r>
              <a:t>[/Sources]</a:t>
            </a:r>
          </a:p>
        </p:txBody>
      </p:sp>
      <p:sp>
        <p:nvSpPr>
          <p:cNvPr id="4" name="Slide Number Placeholder 3">
            <a:extLst>
              <a:ext uri="{FF2B5EF4-FFF2-40B4-BE49-F238E27FC236}">
                <a16:creationId xmlns:a16="http://schemas.microsoft.com/office/drawing/2014/main" id="{6D8C492D-2693-911C-450B-A7FB839D447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521882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About Pure In. Recreated from the user-provided reference with separate editable text, service icons, decorative curves, dividers and service panel. Logo and station scene are independently movable pictures cropped from the supplied reference. The station scene is used as supplied; no independent verification of depicted details or business claims.</a:t>
            </a:r>
          </a:p>
          <a:p>
            <a:r>
              <a:t>[Sources]</a:t>
            </a:r>
          </a:p>
          <a:p>
            <a:r>
              <a:t>User-provided reference: codex-clipboard-7ddbab84-bd14-47fc-b91a-ebad6e66c4b1.png</a:t>
            </a:r>
          </a:p>
          <a:p>
            <a:r>
              <a:t>Company name, establishment year 2018, network figures (more than 50 directly operated stations and over 120 franchise stations), service descriptions, logo and station image: supplied reference.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38C840F-1705-2904-1356-1B75E3670058}"/>
            </a:ext>
          </a:extLst>
        </p:cNvPr>
        <p:cNvGrpSpPr/>
        <p:nvPr/>
      </p:nvGrpSpPr>
      <p:grpSpPr>
        <a:xfrm>
          <a:off x="0" y="0"/>
          <a:ext cx="0" cy="0"/>
          <a:chOff x="0" y="0"/>
          <a:chExt cx="0" cy="0"/>
        </a:xfrm>
      </p:grpSpPr>
      <p:sp>
        <p:nvSpPr>
          <p:cNvPr id="26" name="Background — midnight navy">
            <a:extLst>
              <a:ext uri="{FF2B5EF4-FFF2-40B4-BE49-F238E27FC236}">
                <a16:creationId xmlns:a16="http://schemas.microsoft.com/office/drawing/2014/main" id="{68A4F5DC-9AFE-BA32-7C81-A5649F0F2BDC}"/>
              </a:ext>
            </a:extLst>
          </p:cNvPr>
          <p:cNvSpPr>
            <a:spLocks noGrp="1"/>
          </p:cNvSpPr>
          <p:nvPr/>
        </p:nvSpPr>
        <p:spPr>
          <a:xfrm>
            <a:off x="0" y="0"/>
            <a:ext cx="12192000" cy="6858000"/>
          </a:xfrm>
          <a:prstGeom prst="rect">
            <a:avLst/>
          </a:prstGeom>
          <a:solidFill>
            <a:srgbClr val="00152D"/>
          </a:solidFill>
          <a:ln w="0">
            <a:noFill/>
          </a:ln>
        </p:spPr>
        <p:txBody>
          <a:bodyPr/>
          <a:lstStyle/>
          <a:p>
            <a:endParaRPr lang="en-US"/>
          </a:p>
        </p:txBody>
      </p:sp>
      <p:pic>
        <p:nvPicPr>
          <p:cNvPr id="37" name="Picture 36">
            <a:extLst>
              <a:ext uri="{FF2B5EF4-FFF2-40B4-BE49-F238E27FC236}">
                <a16:creationId xmlns:a16="http://schemas.microsoft.com/office/drawing/2014/main" id="{79192493-75AE-3177-552D-3B3C7ED087F7}"/>
              </a:ext>
            </a:extLst>
          </p:cNvPr>
          <p:cNvPicPr>
            <a:picLocks noChangeAspect="1"/>
          </p:cNvPicPr>
          <p:nvPr/>
        </p:nvPicPr>
        <p:blipFill>
          <a:blip r:embed="rId3"/>
          <a:srcRect l="8472" r="8472"/>
          <a:stretch>
            <a:fillRect/>
          </a:stretch>
        </p:blipFill>
        <p:spPr>
          <a:xfrm>
            <a:off x="4095750" y="0"/>
            <a:ext cx="8096250" cy="6496050"/>
          </a:xfrm>
          <a:prstGeom prst="rect">
            <a:avLst/>
          </a:prstGeom>
        </p:spPr>
      </p:pic>
      <p:sp>
        <p:nvSpPr>
          <p:cNvPr id="22" name="Location footer">
            <a:extLst>
              <a:ext uri="{FF2B5EF4-FFF2-40B4-BE49-F238E27FC236}">
                <a16:creationId xmlns:a16="http://schemas.microsoft.com/office/drawing/2014/main" id="{505DE812-07C2-F670-B153-D130429BE45B}"/>
              </a:ext>
            </a:extLst>
          </p:cNvPr>
          <p:cNvSpPr>
            <a:spLocks noGrp="1"/>
          </p:cNvSpPr>
          <p:nvPr/>
        </p:nvSpPr>
        <p:spPr>
          <a:xfrm>
            <a:off x="266700" y="6553200"/>
            <a:ext cx="3810000" cy="228600"/>
          </a:xfrm>
          <a:prstGeom prst="rect">
            <a:avLst/>
          </a:prstGeom>
          <a:noFill/>
          <a:ln w="0">
            <a:noFill/>
          </a:ln>
        </p:spPr>
        <p:txBody>
          <a:bodyPr wrap="none" lIns="0" tIns="0" rIns="0" bIns="0" anchor="t">
            <a:noAutofit/>
          </a:bodyPr>
          <a:lstStyle/>
          <a:p>
            <a:pPr algn="r" rtl="1">
              <a:lnSpc>
                <a:spcPct val="106000"/>
              </a:lnSpc>
              <a:buNone/>
              <a:defRPr lang="ar-SA" sz="1350" b="0">
                <a:solidFill>
                  <a:srgbClr val="FFFFFF"/>
                </a:solidFill>
                <a:latin typeface="Arial"/>
                <a:ea typeface="Arial"/>
                <a:cs typeface="Arial"/>
              </a:defRPr>
            </a:pPr>
            <a:r>
              <a:rPr lang="ar-SA" sz="1350" b="0">
                <a:solidFill>
                  <a:srgbClr val="FFFFFF"/>
                </a:solidFill>
                <a:latin typeface="Arial"/>
                <a:ea typeface="Arial"/>
                <a:cs typeface="Arial"/>
              </a:rPr>
              <a:t>‏جدة، المملكة العربية السعودية</a:t>
            </a:r>
          </a:p>
        </p:txBody>
      </p:sp>
      <p:sp>
        <p:nvSpPr>
          <p:cNvPr id="23" name="Website footer">
            <a:extLst>
              <a:ext uri="{FF2B5EF4-FFF2-40B4-BE49-F238E27FC236}">
                <a16:creationId xmlns:a16="http://schemas.microsoft.com/office/drawing/2014/main" id="{ABE06075-DC64-4919-3041-238AEE048492}"/>
              </a:ext>
            </a:extLst>
          </p:cNvPr>
          <p:cNvSpPr>
            <a:spLocks noGrp="1"/>
          </p:cNvSpPr>
          <p:nvPr/>
        </p:nvSpPr>
        <p:spPr>
          <a:xfrm>
            <a:off x="4305300" y="6553200"/>
            <a:ext cx="2952750" cy="228600"/>
          </a:xfrm>
          <a:prstGeom prst="rect">
            <a:avLst/>
          </a:prstGeom>
          <a:noFill/>
          <a:ln w="0">
            <a:noFill/>
          </a:ln>
        </p:spPr>
        <p:txBody>
          <a:bodyPr wrap="none" lIns="0" tIns="0" rIns="0" bIns="0" anchor="ctr">
            <a:noAutofit/>
          </a:bodyPr>
          <a:lstStyle/>
          <a:p>
            <a:pPr algn="l">
              <a:buNone/>
              <a:defRPr sz="1350" b="0">
                <a:solidFill>
                  <a:srgbClr val="FFFFFF"/>
                </a:solidFill>
                <a:latin typeface="Arial"/>
                <a:ea typeface="Arial"/>
                <a:cs typeface="Arial"/>
              </a:defRPr>
            </a:pPr>
            <a:r>
              <a:rPr sz="1350" b="0">
                <a:solidFill>
                  <a:srgbClr val="FFFFFF"/>
                </a:solidFill>
                <a:latin typeface="Arial"/>
                <a:ea typeface="Arial"/>
                <a:cs typeface="Arial"/>
              </a:rPr>
              <a:t>www.purein-sa.com</a:t>
            </a:r>
          </a:p>
        </p:txBody>
      </p:sp>
      <p:sp>
        <p:nvSpPr>
          <p:cNvPr id="24" name="Footer separator">
            <a:extLst>
              <a:ext uri="{FF2B5EF4-FFF2-40B4-BE49-F238E27FC236}">
                <a16:creationId xmlns:a16="http://schemas.microsoft.com/office/drawing/2014/main" id="{71B99D3A-C39C-C8CD-9255-65CA9F936516}"/>
              </a:ext>
            </a:extLst>
          </p:cNvPr>
          <p:cNvSpPr>
            <a:spLocks noGrp="1"/>
          </p:cNvSpPr>
          <p:nvPr/>
        </p:nvSpPr>
        <p:spPr>
          <a:xfrm>
            <a:off x="4086225" y="6572250"/>
            <a:ext cx="9525" cy="190500"/>
          </a:xfrm>
          <a:prstGeom prst="rect">
            <a:avLst/>
          </a:prstGeom>
          <a:solidFill>
            <a:srgbClr val="8D9BAA"/>
          </a:solidFill>
          <a:ln w="0">
            <a:noFill/>
          </a:ln>
        </p:spPr>
        <p:txBody>
          <a:bodyPr/>
          <a:lstStyle/>
          <a:p>
            <a:endParaRPr lang="en-US"/>
          </a:p>
        </p:txBody>
      </p:sp>
      <p:sp>
        <p:nvSpPr>
          <p:cNvPr id="27" name="Photo fade — editable gradient">
            <a:extLst>
              <a:ext uri="{FF2B5EF4-FFF2-40B4-BE49-F238E27FC236}">
                <a16:creationId xmlns:a16="http://schemas.microsoft.com/office/drawing/2014/main" id="{981B0A68-7D57-0B4D-42C6-9AD31773A5DF}"/>
              </a:ext>
            </a:extLst>
          </p:cNvPr>
          <p:cNvSpPr>
            <a:spLocks noGrp="1"/>
          </p:cNvSpPr>
          <p:nvPr/>
        </p:nvSpPr>
        <p:spPr>
          <a:xfrm>
            <a:off x="0" y="0"/>
            <a:ext cx="6858000" cy="6858000"/>
          </a:xfrm>
          <a:prstGeom prst="rect">
            <a:avLst/>
          </a:prstGeom>
          <a:gradFill>
            <a:gsLst>
              <a:gs pos="0">
                <a:srgbClr val="00152D"/>
              </a:gs>
              <a:gs pos="62000">
                <a:srgbClr val="00152D"/>
              </a:gs>
              <a:gs pos="100000">
                <a:srgbClr val="00152D">
                  <a:alpha val="0"/>
                </a:srgbClr>
              </a:gs>
            </a:gsLst>
            <a:lin ang="0"/>
          </a:gradFill>
          <a:ln w="0">
            <a:noFill/>
          </a:ln>
        </p:spPr>
        <p:txBody>
          <a:bodyPr/>
          <a:lstStyle/>
          <a:p>
            <a:endParaRPr lang="en-US"/>
          </a:p>
        </p:txBody>
      </p:sp>
      <p:sp>
        <p:nvSpPr>
          <p:cNvPr id="28" name="Lower navy band — editable freeform">
            <a:extLst>
              <a:ext uri="{FF2B5EF4-FFF2-40B4-BE49-F238E27FC236}">
                <a16:creationId xmlns:a16="http://schemas.microsoft.com/office/drawing/2014/main" id="{EF1F0F0C-2FF6-CAD6-DA16-D6E36C51469C}"/>
              </a:ext>
            </a:extLst>
          </p:cNvPr>
          <p:cNvSpPr>
            <a:spLocks noGrp="1"/>
          </p:cNvSpPr>
          <p:nvPr/>
        </p:nvSpPr>
        <p:spPr>
          <a:xfrm>
            <a:off x="0" y="0"/>
            <a:ext cx="12192000" cy="6858000"/>
          </a:xfrm>
          <a:custGeom>
            <a:avLst/>
            <a:gdLst/>
            <a:ahLst/>
            <a:cxnLst/>
            <a:rect l="0" t="0" r="0" b="0"/>
            <a:pathLst>
              <a:path w="12192000" h="6858000">
                <a:moveTo>
                  <a:pt x="0" y="5686425"/>
                </a:moveTo>
                <a:lnTo>
                  <a:pt x="207344" y="5710918"/>
                </a:lnTo>
                <a:lnTo>
                  <a:pt x="412197" y="5735793"/>
                </a:lnTo>
                <a:lnTo>
                  <a:pt x="614582" y="5761006"/>
                </a:lnTo>
                <a:lnTo>
                  <a:pt x="814523" y="5786518"/>
                </a:lnTo>
                <a:lnTo>
                  <a:pt x="1012043" y="5812285"/>
                </a:lnTo>
                <a:lnTo>
                  <a:pt x="1207166" y="5838266"/>
                </a:lnTo>
                <a:lnTo>
                  <a:pt x="1399914" y="5864419"/>
                </a:lnTo>
                <a:lnTo>
                  <a:pt x="1590312" y="5890703"/>
                </a:lnTo>
                <a:lnTo>
                  <a:pt x="1778383" y="5917076"/>
                </a:lnTo>
                <a:lnTo>
                  <a:pt x="1964150" y="5943495"/>
                </a:lnTo>
                <a:lnTo>
                  <a:pt x="2147637" y="5969920"/>
                </a:lnTo>
                <a:lnTo>
                  <a:pt x="2328867" y="5996308"/>
                </a:lnTo>
                <a:lnTo>
                  <a:pt x="2507864" y="6022617"/>
                </a:lnTo>
                <a:lnTo>
                  <a:pt x="2684650" y="6048807"/>
                </a:lnTo>
                <a:lnTo>
                  <a:pt x="2859250" y="6074834"/>
                </a:lnTo>
                <a:lnTo>
                  <a:pt x="3031687" y="6100658"/>
                </a:lnTo>
                <a:lnTo>
                  <a:pt x="3201984" y="6126236"/>
                </a:lnTo>
                <a:lnTo>
                  <a:pt x="3370165" y="6151527"/>
                </a:lnTo>
                <a:lnTo>
                  <a:pt x="3536253" y="6176489"/>
                </a:lnTo>
                <a:lnTo>
                  <a:pt x="3700272" y="6201080"/>
                </a:lnTo>
                <a:lnTo>
                  <a:pt x="3862245" y="6225258"/>
                </a:lnTo>
                <a:lnTo>
                  <a:pt x="4022195" y="6248982"/>
                </a:lnTo>
                <a:lnTo>
                  <a:pt x="4180146" y="6272210"/>
                </a:lnTo>
                <a:lnTo>
                  <a:pt x="4336121" y="6294900"/>
                </a:lnTo>
                <a:lnTo>
                  <a:pt x="4490145" y="6317010"/>
                </a:lnTo>
                <a:lnTo>
                  <a:pt x="4642239" y="6338498"/>
                </a:lnTo>
                <a:lnTo>
                  <a:pt x="4792428" y="6359324"/>
                </a:lnTo>
                <a:lnTo>
                  <a:pt x="4940735" y="6379444"/>
                </a:lnTo>
                <a:lnTo>
                  <a:pt x="5087183" y="6398817"/>
                </a:lnTo>
                <a:lnTo>
                  <a:pt x="5231797" y="6417402"/>
                </a:lnTo>
                <a:lnTo>
                  <a:pt x="5374599" y="6435156"/>
                </a:lnTo>
                <a:lnTo>
                  <a:pt x="5515612" y="6452039"/>
                </a:lnTo>
                <a:lnTo>
                  <a:pt x="5654861" y="6468007"/>
                </a:lnTo>
                <a:lnTo>
                  <a:pt x="5792368" y="6483020"/>
                </a:lnTo>
                <a:lnTo>
                  <a:pt x="5928158" y="6497035"/>
                </a:lnTo>
                <a:lnTo>
                  <a:pt x="6062253" y="6510010"/>
                </a:lnTo>
                <a:lnTo>
                  <a:pt x="6194676" y="6521905"/>
                </a:lnTo>
                <a:lnTo>
                  <a:pt x="6325453" y="6532677"/>
                </a:lnTo>
                <a:lnTo>
                  <a:pt x="6454605" y="6542284"/>
                </a:lnTo>
                <a:lnTo>
                  <a:pt x="6582156" y="6550685"/>
                </a:lnTo>
                <a:lnTo>
                  <a:pt x="6708130" y="6557838"/>
                </a:lnTo>
                <a:lnTo>
                  <a:pt x="6832550" y="6563701"/>
                </a:lnTo>
                <a:lnTo>
                  <a:pt x="6955440" y="6568232"/>
                </a:lnTo>
                <a:lnTo>
                  <a:pt x="7076822" y="6571390"/>
                </a:lnTo>
                <a:lnTo>
                  <a:pt x="7196721" y="6573132"/>
                </a:lnTo>
                <a:lnTo>
                  <a:pt x="7315160" y="6573418"/>
                </a:lnTo>
                <a:lnTo>
                  <a:pt x="7432162" y="6572204"/>
                </a:lnTo>
                <a:lnTo>
                  <a:pt x="7547750" y="6569450"/>
                </a:lnTo>
                <a:lnTo>
                  <a:pt x="7661949" y="6565114"/>
                </a:lnTo>
                <a:lnTo>
                  <a:pt x="7774781" y="6559153"/>
                </a:lnTo>
                <a:lnTo>
                  <a:pt x="7886271" y="6551527"/>
                </a:lnTo>
                <a:lnTo>
                  <a:pt x="7996440" y="6542192"/>
                </a:lnTo>
                <a:lnTo>
                  <a:pt x="8105314" y="6531109"/>
                </a:lnTo>
                <a:lnTo>
                  <a:pt x="8212914" y="6518234"/>
                </a:lnTo>
                <a:lnTo>
                  <a:pt x="8319266" y="6503526"/>
                </a:lnTo>
                <a:lnTo>
                  <a:pt x="8424392" y="6486943"/>
                </a:lnTo>
                <a:lnTo>
                  <a:pt x="8528315" y="6468444"/>
                </a:lnTo>
                <a:lnTo>
                  <a:pt x="8631059" y="6447986"/>
                </a:lnTo>
                <a:lnTo>
                  <a:pt x="8732648" y="6425528"/>
                </a:lnTo>
                <a:lnTo>
                  <a:pt x="8833104" y="6401029"/>
                </a:lnTo>
                <a:lnTo>
                  <a:pt x="8932452" y="6374445"/>
                </a:lnTo>
                <a:lnTo>
                  <a:pt x="9030714" y="6345736"/>
                </a:lnTo>
                <a:lnTo>
                  <a:pt x="9127915" y="6314860"/>
                </a:lnTo>
                <a:lnTo>
                  <a:pt x="9224077" y="6281775"/>
                </a:lnTo>
                <a:lnTo>
                  <a:pt x="9319224" y="6246439"/>
                </a:lnTo>
                <a:lnTo>
                  <a:pt x="9413380" y="6208811"/>
                </a:lnTo>
                <a:lnTo>
                  <a:pt x="9506568" y="6168848"/>
                </a:lnTo>
                <a:lnTo>
                  <a:pt x="9598810" y="6126509"/>
                </a:lnTo>
                <a:lnTo>
                  <a:pt x="9690132" y="6081752"/>
                </a:lnTo>
                <a:lnTo>
                  <a:pt x="9780556" y="6034535"/>
                </a:lnTo>
                <a:lnTo>
                  <a:pt x="9870105" y="5984817"/>
                </a:lnTo>
                <a:lnTo>
                  <a:pt x="9958804" y="5932556"/>
                </a:lnTo>
                <a:lnTo>
                  <a:pt x="10046674" y="5877710"/>
                </a:lnTo>
                <a:lnTo>
                  <a:pt x="10133741" y="5820237"/>
                </a:lnTo>
                <a:lnTo>
                  <a:pt x="10220027" y="5760095"/>
                </a:lnTo>
                <a:lnTo>
                  <a:pt x="10305556" y="5697243"/>
                </a:lnTo>
                <a:lnTo>
                  <a:pt x="10390351" y="5631639"/>
                </a:lnTo>
                <a:lnTo>
                  <a:pt x="10474436" y="5563241"/>
                </a:lnTo>
                <a:lnTo>
                  <a:pt x="10557834" y="5492007"/>
                </a:lnTo>
                <a:lnTo>
                  <a:pt x="10640568" y="5417896"/>
                </a:lnTo>
                <a:lnTo>
                  <a:pt x="10722662" y="5340866"/>
                </a:lnTo>
                <a:lnTo>
                  <a:pt x="10804140" y="5260875"/>
                </a:lnTo>
                <a:lnTo>
                  <a:pt x="10885024" y="5177881"/>
                </a:lnTo>
                <a:lnTo>
                  <a:pt x="10965338" y="5091842"/>
                </a:lnTo>
                <a:lnTo>
                  <a:pt x="11045107" y="5002717"/>
                </a:lnTo>
                <a:lnTo>
                  <a:pt x="11124352" y="4910464"/>
                </a:lnTo>
                <a:lnTo>
                  <a:pt x="11203098" y="4815041"/>
                </a:lnTo>
                <a:lnTo>
                  <a:pt x="11281367" y="4716406"/>
                </a:lnTo>
                <a:lnTo>
                  <a:pt x="11359184" y="4614518"/>
                </a:lnTo>
                <a:lnTo>
                  <a:pt x="11436572" y="4509335"/>
                </a:lnTo>
                <a:lnTo>
                  <a:pt x="11513554" y="4400815"/>
                </a:lnTo>
                <a:lnTo>
                  <a:pt x="11590154" y="4288916"/>
                </a:lnTo>
                <a:lnTo>
                  <a:pt x="11666395" y="4173596"/>
                </a:lnTo>
                <a:lnTo>
                  <a:pt x="11742300" y="4054814"/>
                </a:lnTo>
                <a:lnTo>
                  <a:pt x="11817894" y="3932528"/>
                </a:lnTo>
                <a:lnTo>
                  <a:pt x="11893198" y="3806697"/>
                </a:lnTo>
                <a:lnTo>
                  <a:pt x="11968238" y="3677277"/>
                </a:lnTo>
                <a:lnTo>
                  <a:pt x="12043036" y="3544228"/>
                </a:lnTo>
                <a:lnTo>
                  <a:pt x="12117615" y="3407508"/>
                </a:lnTo>
                <a:lnTo>
                  <a:pt x="12192000" y="3267075"/>
                </a:lnTo>
                <a:lnTo>
                  <a:pt x="12192000" y="6858000"/>
                </a:lnTo>
                <a:lnTo>
                  <a:pt x="0" y="6858000"/>
                </a:lnTo>
                <a:close/>
              </a:path>
            </a:pathLst>
          </a:custGeom>
          <a:gradFill>
            <a:gsLst>
              <a:gs pos="0">
                <a:srgbClr val="00142A"/>
              </a:gs>
              <a:gs pos="100000">
                <a:srgbClr val="001F42"/>
              </a:gs>
            </a:gsLst>
            <a:lin ang="0"/>
          </a:gradFill>
          <a:ln w="0">
            <a:noFill/>
          </a:ln>
        </p:spPr>
        <p:txBody>
          <a:bodyPr/>
          <a:lstStyle/>
          <a:p>
            <a:endParaRPr lang="en-US"/>
          </a:p>
        </p:txBody>
      </p:sp>
      <p:sp>
        <p:nvSpPr>
          <p:cNvPr id="29" name="Lower blue ribbon — editable freeform">
            <a:extLst>
              <a:ext uri="{FF2B5EF4-FFF2-40B4-BE49-F238E27FC236}">
                <a16:creationId xmlns:a16="http://schemas.microsoft.com/office/drawing/2014/main" id="{44871BE1-5DC1-71B9-4F4A-CF3BF451FC5C}"/>
              </a:ext>
            </a:extLst>
          </p:cNvPr>
          <p:cNvSpPr>
            <a:spLocks noGrp="1"/>
          </p:cNvSpPr>
          <p:nvPr/>
        </p:nvSpPr>
        <p:spPr>
          <a:xfrm>
            <a:off x="0" y="0"/>
            <a:ext cx="12192000" cy="6858000"/>
          </a:xfrm>
          <a:custGeom>
            <a:avLst/>
            <a:gdLst/>
            <a:ahLst/>
            <a:cxnLst/>
            <a:rect l="0" t="0" r="0" b="0"/>
            <a:pathLst>
              <a:path w="12192000" h="6858000">
                <a:moveTo>
                  <a:pt x="0" y="5934075"/>
                </a:moveTo>
                <a:lnTo>
                  <a:pt x="207344" y="5958568"/>
                </a:lnTo>
                <a:lnTo>
                  <a:pt x="412197" y="5983443"/>
                </a:lnTo>
                <a:lnTo>
                  <a:pt x="614582" y="6008656"/>
                </a:lnTo>
                <a:lnTo>
                  <a:pt x="814523" y="6034168"/>
                </a:lnTo>
                <a:lnTo>
                  <a:pt x="1012043" y="6059935"/>
                </a:lnTo>
                <a:lnTo>
                  <a:pt x="1207166" y="6085916"/>
                </a:lnTo>
                <a:lnTo>
                  <a:pt x="1399914" y="6112069"/>
                </a:lnTo>
                <a:lnTo>
                  <a:pt x="1590312" y="6138353"/>
                </a:lnTo>
                <a:lnTo>
                  <a:pt x="1778383" y="6164726"/>
                </a:lnTo>
                <a:lnTo>
                  <a:pt x="1964150" y="6191145"/>
                </a:lnTo>
                <a:lnTo>
                  <a:pt x="2147637" y="6217570"/>
                </a:lnTo>
                <a:lnTo>
                  <a:pt x="2328867" y="6243958"/>
                </a:lnTo>
                <a:lnTo>
                  <a:pt x="2507864" y="6270267"/>
                </a:lnTo>
                <a:lnTo>
                  <a:pt x="2684650" y="6296457"/>
                </a:lnTo>
                <a:lnTo>
                  <a:pt x="2859250" y="6322484"/>
                </a:lnTo>
                <a:lnTo>
                  <a:pt x="3031687" y="6348308"/>
                </a:lnTo>
                <a:lnTo>
                  <a:pt x="3201984" y="6373886"/>
                </a:lnTo>
                <a:lnTo>
                  <a:pt x="3370165" y="6399177"/>
                </a:lnTo>
                <a:lnTo>
                  <a:pt x="3536253" y="6424139"/>
                </a:lnTo>
                <a:lnTo>
                  <a:pt x="3700272" y="6448730"/>
                </a:lnTo>
                <a:lnTo>
                  <a:pt x="3862245" y="6472908"/>
                </a:lnTo>
                <a:lnTo>
                  <a:pt x="4022195" y="6496632"/>
                </a:lnTo>
                <a:lnTo>
                  <a:pt x="4180146" y="6519860"/>
                </a:lnTo>
                <a:lnTo>
                  <a:pt x="4336121" y="6542550"/>
                </a:lnTo>
                <a:lnTo>
                  <a:pt x="4490145" y="6564660"/>
                </a:lnTo>
                <a:lnTo>
                  <a:pt x="4642239" y="6586148"/>
                </a:lnTo>
                <a:lnTo>
                  <a:pt x="4792428" y="6606974"/>
                </a:lnTo>
                <a:lnTo>
                  <a:pt x="4940735" y="6627094"/>
                </a:lnTo>
                <a:lnTo>
                  <a:pt x="5087183" y="6646467"/>
                </a:lnTo>
                <a:lnTo>
                  <a:pt x="5231797" y="6665052"/>
                </a:lnTo>
                <a:lnTo>
                  <a:pt x="5374599" y="6682806"/>
                </a:lnTo>
                <a:lnTo>
                  <a:pt x="5515612" y="6699689"/>
                </a:lnTo>
                <a:lnTo>
                  <a:pt x="5654861" y="6715657"/>
                </a:lnTo>
                <a:lnTo>
                  <a:pt x="5792368" y="6730670"/>
                </a:lnTo>
                <a:lnTo>
                  <a:pt x="5928158" y="6744685"/>
                </a:lnTo>
                <a:lnTo>
                  <a:pt x="6062253" y="6757660"/>
                </a:lnTo>
                <a:lnTo>
                  <a:pt x="6194676" y="6769555"/>
                </a:lnTo>
                <a:lnTo>
                  <a:pt x="6325453" y="6780327"/>
                </a:lnTo>
                <a:lnTo>
                  <a:pt x="6454605" y="6789934"/>
                </a:lnTo>
                <a:lnTo>
                  <a:pt x="6582156" y="6798335"/>
                </a:lnTo>
                <a:lnTo>
                  <a:pt x="6708130" y="6805488"/>
                </a:lnTo>
                <a:lnTo>
                  <a:pt x="6832550" y="6811351"/>
                </a:lnTo>
                <a:lnTo>
                  <a:pt x="6955440" y="6815882"/>
                </a:lnTo>
                <a:lnTo>
                  <a:pt x="7076822" y="6819040"/>
                </a:lnTo>
                <a:lnTo>
                  <a:pt x="7196721" y="6820782"/>
                </a:lnTo>
                <a:lnTo>
                  <a:pt x="7315160" y="6821068"/>
                </a:lnTo>
                <a:lnTo>
                  <a:pt x="7432162" y="6819854"/>
                </a:lnTo>
                <a:lnTo>
                  <a:pt x="7547750" y="6817100"/>
                </a:lnTo>
                <a:lnTo>
                  <a:pt x="7661949" y="6812764"/>
                </a:lnTo>
                <a:lnTo>
                  <a:pt x="7774781" y="6806803"/>
                </a:lnTo>
                <a:lnTo>
                  <a:pt x="7886271" y="6799177"/>
                </a:lnTo>
                <a:lnTo>
                  <a:pt x="7996440" y="6789842"/>
                </a:lnTo>
                <a:lnTo>
                  <a:pt x="8105314" y="6778759"/>
                </a:lnTo>
                <a:lnTo>
                  <a:pt x="8212914" y="6765884"/>
                </a:lnTo>
                <a:lnTo>
                  <a:pt x="8319266" y="6751176"/>
                </a:lnTo>
                <a:lnTo>
                  <a:pt x="8424392" y="6734593"/>
                </a:lnTo>
                <a:lnTo>
                  <a:pt x="8528315" y="6716094"/>
                </a:lnTo>
                <a:lnTo>
                  <a:pt x="8631059" y="6695636"/>
                </a:lnTo>
                <a:lnTo>
                  <a:pt x="8732648" y="6673178"/>
                </a:lnTo>
                <a:lnTo>
                  <a:pt x="8833104" y="6648679"/>
                </a:lnTo>
                <a:lnTo>
                  <a:pt x="8932452" y="6622095"/>
                </a:lnTo>
                <a:lnTo>
                  <a:pt x="9030714" y="6593386"/>
                </a:lnTo>
                <a:lnTo>
                  <a:pt x="9127915" y="6562510"/>
                </a:lnTo>
                <a:lnTo>
                  <a:pt x="9224077" y="6529425"/>
                </a:lnTo>
                <a:lnTo>
                  <a:pt x="9319224" y="6494089"/>
                </a:lnTo>
                <a:lnTo>
                  <a:pt x="9413380" y="6456461"/>
                </a:lnTo>
                <a:lnTo>
                  <a:pt x="9506568" y="6416498"/>
                </a:lnTo>
                <a:lnTo>
                  <a:pt x="9598810" y="6374159"/>
                </a:lnTo>
                <a:lnTo>
                  <a:pt x="9690132" y="6329402"/>
                </a:lnTo>
                <a:lnTo>
                  <a:pt x="9780556" y="6282185"/>
                </a:lnTo>
                <a:lnTo>
                  <a:pt x="9870105" y="6232467"/>
                </a:lnTo>
                <a:lnTo>
                  <a:pt x="9958804" y="6180206"/>
                </a:lnTo>
                <a:lnTo>
                  <a:pt x="10046674" y="6125360"/>
                </a:lnTo>
                <a:lnTo>
                  <a:pt x="10133741" y="6067887"/>
                </a:lnTo>
                <a:lnTo>
                  <a:pt x="10220027" y="6007745"/>
                </a:lnTo>
                <a:lnTo>
                  <a:pt x="10305556" y="5944893"/>
                </a:lnTo>
                <a:lnTo>
                  <a:pt x="10390351" y="5879289"/>
                </a:lnTo>
                <a:lnTo>
                  <a:pt x="10474436" y="5810891"/>
                </a:lnTo>
                <a:lnTo>
                  <a:pt x="10557834" y="5739657"/>
                </a:lnTo>
                <a:lnTo>
                  <a:pt x="10640568" y="5665546"/>
                </a:lnTo>
                <a:lnTo>
                  <a:pt x="10722662" y="5588516"/>
                </a:lnTo>
                <a:lnTo>
                  <a:pt x="10804140" y="5508525"/>
                </a:lnTo>
                <a:lnTo>
                  <a:pt x="10885024" y="5425531"/>
                </a:lnTo>
                <a:lnTo>
                  <a:pt x="10965338" y="5339492"/>
                </a:lnTo>
                <a:lnTo>
                  <a:pt x="11045107" y="5250367"/>
                </a:lnTo>
                <a:lnTo>
                  <a:pt x="11124352" y="5158114"/>
                </a:lnTo>
                <a:lnTo>
                  <a:pt x="11203098" y="5062691"/>
                </a:lnTo>
                <a:lnTo>
                  <a:pt x="11281367" y="4964056"/>
                </a:lnTo>
                <a:lnTo>
                  <a:pt x="11359184" y="4862168"/>
                </a:lnTo>
                <a:lnTo>
                  <a:pt x="11436572" y="4756985"/>
                </a:lnTo>
                <a:lnTo>
                  <a:pt x="11513554" y="4648465"/>
                </a:lnTo>
                <a:lnTo>
                  <a:pt x="11590154" y="4536566"/>
                </a:lnTo>
                <a:lnTo>
                  <a:pt x="11666395" y="4421246"/>
                </a:lnTo>
                <a:lnTo>
                  <a:pt x="11742300" y="4302464"/>
                </a:lnTo>
                <a:lnTo>
                  <a:pt x="11817894" y="4180178"/>
                </a:lnTo>
                <a:lnTo>
                  <a:pt x="11893198" y="4054347"/>
                </a:lnTo>
                <a:lnTo>
                  <a:pt x="11968238" y="3924927"/>
                </a:lnTo>
                <a:lnTo>
                  <a:pt x="12043036" y="3791878"/>
                </a:lnTo>
                <a:lnTo>
                  <a:pt x="12117615" y="3655158"/>
                </a:lnTo>
                <a:lnTo>
                  <a:pt x="12192000" y="3514725"/>
                </a:lnTo>
                <a:lnTo>
                  <a:pt x="12192000" y="3762375"/>
                </a:lnTo>
                <a:lnTo>
                  <a:pt x="12117615" y="3902808"/>
                </a:lnTo>
                <a:lnTo>
                  <a:pt x="12043036" y="4039528"/>
                </a:lnTo>
                <a:lnTo>
                  <a:pt x="11968238" y="4172577"/>
                </a:lnTo>
                <a:lnTo>
                  <a:pt x="11893198" y="4301997"/>
                </a:lnTo>
                <a:lnTo>
                  <a:pt x="11817894" y="4427828"/>
                </a:lnTo>
                <a:lnTo>
                  <a:pt x="11742300" y="4550114"/>
                </a:lnTo>
                <a:lnTo>
                  <a:pt x="11666395" y="4668896"/>
                </a:lnTo>
                <a:lnTo>
                  <a:pt x="11590154" y="4784216"/>
                </a:lnTo>
                <a:lnTo>
                  <a:pt x="11513554" y="4896115"/>
                </a:lnTo>
                <a:lnTo>
                  <a:pt x="11436572" y="5004635"/>
                </a:lnTo>
                <a:lnTo>
                  <a:pt x="11359184" y="5109818"/>
                </a:lnTo>
                <a:lnTo>
                  <a:pt x="11281367" y="5211706"/>
                </a:lnTo>
                <a:lnTo>
                  <a:pt x="11203098" y="5310341"/>
                </a:lnTo>
                <a:lnTo>
                  <a:pt x="11124352" y="5405764"/>
                </a:lnTo>
                <a:lnTo>
                  <a:pt x="11045107" y="5498017"/>
                </a:lnTo>
                <a:lnTo>
                  <a:pt x="10965338" y="5587142"/>
                </a:lnTo>
                <a:lnTo>
                  <a:pt x="10885024" y="5673181"/>
                </a:lnTo>
                <a:lnTo>
                  <a:pt x="10804140" y="5756175"/>
                </a:lnTo>
                <a:lnTo>
                  <a:pt x="10722662" y="5836166"/>
                </a:lnTo>
                <a:lnTo>
                  <a:pt x="10640568" y="5913196"/>
                </a:lnTo>
                <a:lnTo>
                  <a:pt x="10557834" y="5987307"/>
                </a:lnTo>
                <a:lnTo>
                  <a:pt x="10474436" y="6058541"/>
                </a:lnTo>
                <a:lnTo>
                  <a:pt x="10390351" y="6126939"/>
                </a:lnTo>
                <a:lnTo>
                  <a:pt x="10305556" y="6192543"/>
                </a:lnTo>
                <a:lnTo>
                  <a:pt x="10220027" y="6255395"/>
                </a:lnTo>
                <a:lnTo>
                  <a:pt x="10133741" y="6315537"/>
                </a:lnTo>
                <a:lnTo>
                  <a:pt x="10046674" y="6373010"/>
                </a:lnTo>
                <a:lnTo>
                  <a:pt x="9958804" y="6427856"/>
                </a:lnTo>
                <a:lnTo>
                  <a:pt x="9870105" y="6480117"/>
                </a:lnTo>
                <a:lnTo>
                  <a:pt x="9780556" y="6529835"/>
                </a:lnTo>
                <a:lnTo>
                  <a:pt x="9690132" y="6577052"/>
                </a:lnTo>
                <a:lnTo>
                  <a:pt x="9598810" y="6621809"/>
                </a:lnTo>
                <a:lnTo>
                  <a:pt x="9506568" y="6664148"/>
                </a:lnTo>
                <a:lnTo>
                  <a:pt x="9413380" y="6704111"/>
                </a:lnTo>
                <a:lnTo>
                  <a:pt x="9319224" y="6741739"/>
                </a:lnTo>
                <a:lnTo>
                  <a:pt x="9224077" y="6777075"/>
                </a:lnTo>
                <a:lnTo>
                  <a:pt x="9127915" y="6810160"/>
                </a:lnTo>
                <a:lnTo>
                  <a:pt x="9030714" y="6841036"/>
                </a:lnTo>
                <a:lnTo>
                  <a:pt x="8932452" y="6858000"/>
                </a:lnTo>
                <a:lnTo>
                  <a:pt x="8833104" y="6858000"/>
                </a:lnTo>
                <a:lnTo>
                  <a:pt x="8732648" y="6858000"/>
                </a:lnTo>
                <a:lnTo>
                  <a:pt x="8631059" y="6858000"/>
                </a:lnTo>
                <a:lnTo>
                  <a:pt x="8528315" y="6858000"/>
                </a:lnTo>
                <a:lnTo>
                  <a:pt x="8424392" y="6858000"/>
                </a:lnTo>
                <a:lnTo>
                  <a:pt x="8319266" y="6858000"/>
                </a:lnTo>
                <a:lnTo>
                  <a:pt x="8212914" y="6858000"/>
                </a:lnTo>
                <a:lnTo>
                  <a:pt x="8105314" y="6858000"/>
                </a:lnTo>
                <a:lnTo>
                  <a:pt x="7996440" y="6858000"/>
                </a:lnTo>
                <a:lnTo>
                  <a:pt x="7886271" y="6858000"/>
                </a:lnTo>
                <a:lnTo>
                  <a:pt x="7774781" y="6858000"/>
                </a:lnTo>
                <a:lnTo>
                  <a:pt x="7661949" y="6858000"/>
                </a:lnTo>
                <a:lnTo>
                  <a:pt x="7547750" y="6858000"/>
                </a:lnTo>
                <a:lnTo>
                  <a:pt x="7432162" y="6858000"/>
                </a:lnTo>
                <a:lnTo>
                  <a:pt x="7315160" y="6858000"/>
                </a:lnTo>
                <a:lnTo>
                  <a:pt x="7196721" y="6858000"/>
                </a:lnTo>
                <a:lnTo>
                  <a:pt x="7076822" y="6858000"/>
                </a:lnTo>
                <a:lnTo>
                  <a:pt x="6955440" y="6858000"/>
                </a:lnTo>
                <a:lnTo>
                  <a:pt x="6832550" y="6858000"/>
                </a:lnTo>
                <a:lnTo>
                  <a:pt x="6708130" y="6858000"/>
                </a:lnTo>
                <a:lnTo>
                  <a:pt x="6582156" y="6858000"/>
                </a:lnTo>
                <a:lnTo>
                  <a:pt x="6454605" y="6858000"/>
                </a:lnTo>
                <a:lnTo>
                  <a:pt x="6325453" y="6858000"/>
                </a:lnTo>
                <a:lnTo>
                  <a:pt x="6194676" y="6858000"/>
                </a:lnTo>
                <a:lnTo>
                  <a:pt x="6062253" y="6858000"/>
                </a:lnTo>
                <a:lnTo>
                  <a:pt x="5928158" y="6858000"/>
                </a:lnTo>
                <a:lnTo>
                  <a:pt x="5792368" y="6858000"/>
                </a:lnTo>
                <a:lnTo>
                  <a:pt x="5654861" y="6858000"/>
                </a:lnTo>
                <a:lnTo>
                  <a:pt x="5515612" y="6858000"/>
                </a:lnTo>
                <a:lnTo>
                  <a:pt x="5374599" y="6858000"/>
                </a:lnTo>
                <a:lnTo>
                  <a:pt x="5231797" y="6858000"/>
                </a:lnTo>
                <a:lnTo>
                  <a:pt x="5087183" y="6858000"/>
                </a:lnTo>
                <a:lnTo>
                  <a:pt x="4940735" y="6858000"/>
                </a:lnTo>
                <a:lnTo>
                  <a:pt x="4792428" y="6854624"/>
                </a:lnTo>
                <a:lnTo>
                  <a:pt x="4642239" y="6833798"/>
                </a:lnTo>
                <a:lnTo>
                  <a:pt x="4490145" y="6812310"/>
                </a:lnTo>
                <a:lnTo>
                  <a:pt x="4336121" y="6790200"/>
                </a:lnTo>
                <a:lnTo>
                  <a:pt x="4180146" y="6767510"/>
                </a:lnTo>
                <a:lnTo>
                  <a:pt x="4022195" y="6744282"/>
                </a:lnTo>
                <a:lnTo>
                  <a:pt x="3862245" y="6720558"/>
                </a:lnTo>
                <a:lnTo>
                  <a:pt x="3700272" y="6696380"/>
                </a:lnTo>
                <a:lnTo>
                  <a:pt x="3536253" y="6671789"/>
                </a:lnTo>
                <a:lnTo>
                  <a:pt x="3370165" y="6646827"/>
                </a:lnTo>
                <a:lnTo>
                  <a:pt x="3201984" y="6621536"/>
                </a:lnTo>
                <a:lnTo>
                  <a:pt x="3031687" y="6595958"/>
                </a:lnTo>
                <a:lnTo>
                  <a:pt x="2859250" y="6570134"/>
                </a:lnTo>
                <a:lnTo>
                  <a:pt x="2684650" y="6544107"/>
                </a:lnTo>
                <a:lnTo>
                  <a:pt x="2507864" y="6517917"/>
                </a:lnTo>
                <a:lnTo>
                  <a:pt x="2328867" y="6491608"/>
                </a:lnTo>
                <a:lnTo>
                  <a:pt x="2147637" y="6465220"/>
                </a:lnTo>
                <a:lnTo>
                  <a:pt x="1964150" y="6438795"/>
                </a:lnTo>
                <a:lnTo>
                  <a:pt x="1778383" y="6412376"/>
                </a:lnTo>
                <a:lnTo>
                  <a:pt x="1590312" y="6386003"/>
                </a:lnTo>
                <a:lnTo>
                  <a:pt x="1399914" y="6359719"/>
                </a:lnTo>
                <a:lnTo>
                  <a:pt x="1207166" y="6333566"/>
                </a:lnTo>
                <a:lnTo>
                  <a:pt x="1012043" y="6307585"/>
                </a:lnTo>
                <a:lnTo>
                  <a:pt x="814523" y="6281818"/>
                </a:lnTo>
                <a:lnTo>
                  <a:pt x="614582" y="6256306"/>
                </a:lnTo>
                <a:lnTo>
                  <a:pt x="412197" y="6231093"/>
                </a:lnTo>
                <a:lnTo>
                  <a:pt x="207344" y="6206218"/>
                </a:lnTo>
                <a:lnTo>
                  <a:pt x="0" y="6181725"/>
                </a:lnTo>
                <a:close/>
              </a:path>
            </a:pathLst>
          </a:custGeom>
          <a:solidFill>
            <a:srgbClr val="0A254A"/>
          </a:solidFill>
          <a:ln w="0">
            <a:noFill/>
          </a:ln>
        </p:spPr>
        <p:txBody>
          <a:bodyPr/>
          <a:lstStyle/>
          <a:p>
            <a:endParaRPr lang="en-US"/>
          </a:p>
        </p:txBody>
      </p:sp>
      <p:sp>
        <p:nvSpPr>
          <p:cNvPr id="30" name="Orange sweep — editable freeform">
            <a:extLst>
              <a:ext uri="{FF2B5EF4-FFF2-40B4-BE49-F238E27FC236}">
                <a16:creationId xmlns:a16="http://schemas.microsoft.com/office/drawing/2014/main" id="{5A94AD93-F7B3-3C1F-35C6-DB283DAF07D4}"/>
              </a:ext>
            </a:extLst>
          </p:cNvPr>
          <p:cNvSpPr>
            <a:spLocks noGrp="1"/>
          </p:cNvSpPr>
          <p:nvPr/>
        </p:nvSpPr>
        <p:spPr>
          <a:xfrm>
            <a:off x="0" y="0"/>
            <a:ext cx="12192000" cy="6858000"/>
          </a:xfrm>
          <a:custGeom>
            <a:avLst/>
            <a:gdLst/>
            <a:ahLst/>
            <a:cxnLst/>
            <a:rect l="0" t="0" r="0" b="0"/>
            <a:pathLst>
              <a:path w="12192000" h="6858000">
                <a:moveTo>
                  <a:pt x="0" y="5686425"/>
                </a:moveTo>
                <a:lnTo>
                  <a:pt x="207344" y="5710918"/>
                </a:lnTo>
                <a:lnTo>
                  <a:pt x="412197" y="5735793"/>
                </a:lnTo>
                <a:lnTo>
                  <a:pt x="614582" y="5761006"/>
                </a:lnTo>
                <a:lnTo>
                  <a:pt x="814523" y="5786518"/>
                </a:lnTo>
                <a:lnTo>
                  <a:pt x="1012043" y="5812285"/>
                </a:lnTo>
                <a:lnTo>
                  <a:pt x="1207166" y="5838266"/>
                </a:lnTo>
                <a:lnTo>
                  <a:pt x="1399914" y="5864419"/>
                </a:lnTo>
                <a:lnTo>
                  <a:pt x="1590312" y="5890703"/>
                </a:lnTo>
                <a:lnTo>
                  <a:pt x="1778383" y="5917076"/>
                </a:lnTo>
                <a:lnTo>
                  <a:pt x="1964150" y="5943495"/>
                </a:lnTo>
                <a:lnTo>
                  <a:pt x="2147637" y="5969920"/>
                </a:lnTo>
                <a:lnTo>
                  <a:pt x="2328867" y="5996308"/>
                </a:lnTo>
                <a:lnTo>
                  <a:pt x="2507864" y="6022617"/>
                </a:lnTo>
                <a:lnTo>
                  <a:pt x="2684650" y="6048807"/>
                </a:lnTo>
                <a:lnTo>
                  <a:pt x="2859250" y="6074834"/>
                </a:lnTo>
                <a:lnTo>
                  <a:pt x="3031687" y="6100658"/>
                </a:lnTo>
                <a:lnTo>
                  <a:pt x="3201984" y="6126236"/>
                </a:lnTo>
                <a:lnTo>
                  <a:pt x="3370165" y="6151527"/>
                </a:lnTo>
                <a:lnTo>
                  <a:pt x="3536253" y="6176489"/>
                </a:lnTo>
                <a:lnTo>
                  <a:pt x="3700272" y="6201080"/>
                </a:lnTo>
                <a:lnTo>
                  <a:pt x="3862245" y="6225258"/>
                </a:lnTo>
                <a:lnTo>
                  <a:pt x="4022195" y="6248982"/>
                </a:lnTo>
                <a:lnTo>
                  <a:pt x="4180146" y="6272210"/>
                </a:lnTo>
                <a:lnTo>
                  <a:pt x="4336121" y="6294900"/>
                </a:lnTo>
                <a:lnTo>
                  <a:pt x="4490145" y="6317010"/>
                </a:lnTo>
                <a:lnTo>
                  <a:pt x="4642239" y="6338498"/>
                </a:lnTo>
                <a:lnTo>
                  <a:pt x="4792428" y="6359324"/>
                </a:lnTo>
                <a:lnTo>
                  <a:pt x="4940735" y="6379444"/>
                </a:lnTo>
                <a:lnTo>
                  <a:pt x="5087183" y="6398817"/>
                </a:lnTo>
                <a:lnTo>
                  <a:pt x="5231797" y="6417402"/>
                </a:lnTo>
                <a:lnTo>
                  <a:pt x="5374599" y="6435156"/>
                </a:lnTo>
                <a:lnTo>
                  <a:pt x="5515612" y="6452039"/>
                </a:lnTo>
                <a:lnTo>
                  <a:pt x="5654861" y="6468007"/>
                </a:lnTo>
                <a:lnTo>
                  <a:pt x="5792368" y="6483020"/>
                </a:lnTo>
                <a:lnTo>
                  <a:pt x="5928158" y="6497035"/>
                </a:lnTo>
                <a:lnTo>
                  <a:pt x="6062253" y="6510010"/>
                </a:lnTo>
                <a:lnTo>
                  <a:pt x="6194676" y="6521905"/>
                </a:lnTo>
                <a:lnTo>
                  <a:pt x="6325453" y="6532677"/>
                </a:lnTo>
                <a:lnTo>
                  <a:pt x="6454605" y="6542284"/>
                </a:lnTo>
                <a:lnTo>
                  <a:pt x="6582156" y="6550685"/>
                </a:lnTo>
                <a:lnTo>
                  <a:pt x="6708130" y="6557838"/>
                </a:lnTo>
                <a:lnTo>
                  <a:pt x="6832550" y="6563701"/>
                </a:lnTo>
                <a:lnTo>
                  <a:pt x="6955440" y="6568232"/>
                </a:lnTo>
                <a:lnTo>
                  <a:pt x="7076822" y="6571390"/>
                </a:lnTo>
                <a:lnTo>
                  <a:pt x="7196721" y="6573132"/>
                </a:lnTo>
                <a:lnTo>
                  <a:pt x="7315160" y="6573418"/>
                </a:lnTo>
                <a:lnTo>
                  <a:pt x="7432162" y="6572204"/>
                </a:lnTo>
                <a:lnTo>
                  <a:pt x="7547750" y="6569450"/>
                </a:lnTo>
                <a:lnTo>
                  <a:pt x="7661949" y="6565114"/>
                </a:lnTo>
                <a:lnTo>
                  <a:pt x="7774781" y="6559153"/>
                </a:lnTo>
                <a:lnTo>
                  <a:pt x="7886271" y="6551527"/>
                </a:lnTo>
                <a:lnTo>
                  <a:pt x="7996440" y="6542192"/>
                </a:lnTo>
                <a:lnTo>
                  <a:pt x="8105314" y="6531109"/>
                </a:lnTo>
                <a:lnTo>
                  <a:pt x="8212914" y="6518234"/>
                </a:lnTo>
                <a:lnTo>
                  <a:pt x="8319266" y="6503526"/>
                </a:lnTo>
                <a:lnTo>
                  <a:pt x="8424392" y="6486943"/>
                </a:lnTo>
                <a:lnTo>
                  <a:pt x="8528315" y="6468444"/>
                </a:lnTo>
                <a:lnTo>
                  <a:pt x="8631059" y="6447986"/>
                </a:lnTo>
                <a:lnTo>
                  <a:pt x="8732648" y="6425528"/>
                </a:lnTo>
                <a:lnTo>
                  <a:pt x="8833104" y="6401029"/>
                </a:lnTo>
                <a:lnTo>
                  <a:pt x="8932452" y="6374445"/>
                </a:lnTo>
                <a:lnTo>
                  <a:pt x="9030714" y="6345736"/>
                </a:lnTo>
                <a:lnTo>
                  <a:pt x="9127915" y="6314860"/>
                </a:lnTo>
                <a:lnTo>
                  <a:pt x="9224077" y="6281775"/>
                </a:lnTo>
                <a:lnTo>
                  <a:pt x="9319224" y="6246439"/>
                </a:lnTo>
                <a:lnTo>
                  <a:pt x="9413380" y="6208811"/>
                </a:lnTo>
                <a:lnTo>
                  <a:pt x="9506568" y="6168848"/>
                </a:lnTo>
                <a:lnTo>
                  <a:pt x="9598810" y="6126509"/>
                </a:lnTo>
                <a:lnTo>
                  <a:pt x="9690132" y="6081752"/>
                </a:lnTo>
                <a:lnTo>
                  <a:pt x="9780556" y="6034535"/>
                </a:lnTo>
                <a:lnTo>
                  <a:pt x="9870105" y="5984817"/>
                </a:lnTo>
                <a:lnTo>
                  <a:pt x="9958804" y="5932556"/>
                </a:lnTo>
                <a:lnTo>
                  <a:pt x="10046674" y="5877710"/>
                </a:lnTo>
                <a:lnTo>
                  <a:pt x="10133741" y="5820237"/>
                </a:lnTo>
                <a:lnTo>
                  <a:pt x="10220027" y="5760095"/>
                </a:lnTo>
                <a:lnTo>
                  <a:pt x="10305556" y="5697243"/>
                </a:lnTo>
                <a:lnTo>
                  <a:pt x="10390351" y="5631639"/>
                </a:lnTo>
                <a:lnTo>
                  <a:pt x="10474436" y="5563241"/>
                </a:lnTo>
                <a:lnTo>
                  <a:pt x="10557834" y="5492007"/>
                </a:lnTo>
                <a:lnTo>
                  <a:pt x="10640568" y="5417896"/>
                </a:lnTo>
                <a:lnTo>
                  <a:pt x="10722662" y="5340866"/>
                </a:lnTo>
                <a:lnTo>
                  <a:pt x="10804140" y="5260875"/>
                </a:lnTo>
                <a:lnTo>
                  <a:pt x="10885024" y="5177881"/>
                </a:lnTo>
                <a:lnTo>
                  <a:pt x="10965338" y="5091842"/>
                </a:lnTo>
                <a:lnTo>
                  <a:pt x="11045107" y="5002717"/>
                </a:lnTo>
                <a:lnTo>
                  <a:pt x="11124352" y="4910464"/>
                </a:lnTo>
                <a:lnTo>
                  <a:pt x="11203098" y="4815041"/>
                </a:lnTo>
                <a:lnTo>
                  <a:pt x="11281367" y="4716406"/>
                </a:lnTo>
                <a:lnTo>
                  <a:pt x="11359184" y="4614518"/>
                </a:lnTo>
                <a:lnTo>
                  <a:pt x="11436572" y="4509335"/>
                </a:lnTo>
                <a:lnTo>
                  <a:pt x="11513554" y="4400815"/>
                </a:lnTo>
                <a:lnTo>
                  <a:pt x="11590154" y="4288916"/>
                </a:lnTo>
                <a:lnTo>
                  <a:pt x="11666395" y="4173596"/>
                </a:lnTo>
                <a:lnTo>
                  <a:pt x="11742300" y="4054814"/>
                </a:lnTo>
                <a:lnTo>
                  <a:pt x="11817894" y="3932528"/>
                </a:lnTo>
                <a:lnTo>
                  <a:pt x="11893198" y="3806697"/>
                </a:lnTo>
                <a:lnTo>
                  <a:pt x="11968238" y="3677277"/>
                </a:lnTo>
                <a:lnTo>
                  <a:pt x="12043036" y="3544228"/>
                </a:lnTo>
                <a:lnTo>
                  <a:pt x="12117615" y="3407508"/>
                </a:lnTo>
                <a:lnTo>
                  <a:pt x="12192000" y="3267075"/>
                </a:lnTo>
                <a:lnTo>
                  <a:pt x="12192000" y="3381375"/>
                </a:lnTo>
                <a:lnTo>
                  <a:pt x="12117615" y="3520856"/>
                </a:lnTo>
                <a:lnTo>
                  <a:pt x="12043036" y="3656623"/>
                </a:lnTo>
                <a:lnTo>
                  <a:pt x="11968238" y="3788720"/>
                </a:lnTo>
                <a:lnTo>
                  <a:pt x="11893198" y="3917187"/>
                </a:lnTo>
                <a:lnTo>
                  <a:pt x="11817894" y="4042066"/>
                </a:lnTo>
                <a:lnTo>
                  <a:pt x="11742300" y="4163399"/>
                </a:lnTo>
                <a:lnTo>
                  <a:pt x="11666395" y="4281229"/>
                </a:lnTo>
                <a:lnTo>
                  <a:pt x="11590154" y="4395596"/>
                </a:lnTo>
                <a:lnTo>
                  <a:pt x="11513554" y="4506542"/>
                </a:lnTo>
                <a:lnTo>
                  <a:pt x="11436572" y="4614110"/>
                </a:lnTo>
                <a:lnTo>
                  <a:pt x="11359184" y="4718341"/>
                </a:lnTo>
                <a:lnTo>
                  <a:pt x="11281367" y="4819276"/>
                </a:lnTo>
                <a:lnTo>
                  <a:pt x="11203098" y="4916958"/>
                </a:lnTo>
                <a:lnTo>
                  <a:pt x="11124352" y="5011429"/>
                </a:lnTo>
                <a:lnTo>
                  <a:pt x="11045107" y="5102729"/>
                </a:lnTo>
                <a:lnTo>
                  <a:pt x="10965338" y="5190902"/>
                </a:lnTo>
                <a:lnTo>
                  <a:pt x="10885024" y="5275988"/>
                </a:lnTo>
                <a:lnTo>
                  <a:pt x="10804140" y="5358030"/>
                </a:lnTo>
                <a:lnTo>
                  <a:pt x="10722662" y="5437068"/>
                </a:lnTo>
                <a:lnTo>
                  <a:pt x="10640568" y="5513146"/>
                </a:lnTo>
                <a:lnTo>
                  <a:pt x="10557834" y="5586305"/>
                </a:lnTo>
                <a:lnTo>
                  <a:pt x="10474436" y="5656586"/>
                </a:lnTo>
                <a:lnTo>
                  <a:pt x="10390351" y="5724031"/>
                </a:lnTo>
                <a:lnTo>
                  <a:pt x="10305556" y="5788683"/>
                </a:lnTo>
                <a:lnTo>
                  <a:pt x="10220027" y="5850582"/>
                </a:lnTo>
                <a:lnTo>
                  <a:pt x="10133741" y="5909772"/>
                </a:lnTo>
                <a:lnTo>
                  <a:pt x="10046674" y="5966292"/>
                </a:lnTo>
                <a:lnTo>
                  <a:pt x="9958804" y="6020186"/>
                </a:lnTo>
                <a:lnTo>
                  <a:pt x="9870105" y="6071495"/>
                </a:lnTo>
                <a:lnTo>
                  <a:pt x="9780556" y="6120260"/>
                </a:lnTo>
                <a:lnTo>
                  <a:pt x="9690132" y="6166524"/>
                </a:lnTo>
                <a:lnTo>
                  <a:pt x="9598810" y="6210329"/>
                </a:lnTo>
                <a:lnTo>
                  <a:pt x="9506568" y="6251715"/>
                </a:lnTo>
                <a:lnTo>
                  <a:pt x="9413380" y="6290726"/>
                </a:lnTo>
                <a:lnTo>
                  <a:pt x="9319224" y="6327402"/>
                </a:lnTo>
                <a:lnTo>
                  <a:pt x="9224077" y="6361785"/>
                </a:lnTo>
                <a:lnTo>
                  <a:pt x="9127915" y="6393918"/>
                </a:lnTo>
                <a:lnTo>
                  <a:pt x="9030714" y="6423841"/>
                </a:lnTo>
                <a:lnTo>
                  <a:pt x="8932452" y="6451598"/>
                </a:lnTo>
                <a:lnTo>
                  <a:pt x="8833104" y="6477229"/>
                </a:lnTo>
                <a:lnTo>
                  <a:pt x="8732648" y="6500776"/>
                </a:lnTo>
                <a:lnTo>
                  <a:pt x="8631059" y="6522281"/>
                </a:lnTo>
                <a:lnTo>
                  <a:pt x="8528315" y="6541786"/>
                </a:lnTo>
                <a:lnTo>
                  <a:pt x="8424392" y="6559333"/>
                </a:lnTo>
                <a:lnTo>
                  <a:pt x="8319266" y="6574963"/>
                </a:lnTo>
                <a:lnTo>
                  <a:pt x="8212914" y="6588719"/>
                </a:lnTo>
                <a:lnTo>
                  <a:pt x="8105314" y="6600641"/>
                </a:lnTo>
                <a:lnTo>
                  <a:pt x="7996440" y="6610772"/>
                </a:lnTo>
                <a:lnTo>
                  <a:pt x="7886271" y="6619154"/>
                </a:lnTo>
                <a:lnTo>
                  <a:pt x="7774781" y="6625828"/>
                </a:lnTo>
                <a:lnTo>
                  <a:pt x="7661949" y="6630836"/>
                </a:lnTo>
                <a:lnTo>
                  <a:pt x="7547750" y="6634220"/>
                </a:lnTo>
                <a:lnTo>
                  <a:pt x="7432162" y="6636022"/>
                </a:lnTo>
                <a:lnTo>
                  <a:pt x="7315160" y="6636283"/>
                </a:lnTo>
                <a:lnTo>
                  <a:pt x="7196721" y="6635045"/>
                </a:lnTo>
                <a:lnTo>
                  <a:pt x="7076822" y="6632350"/>
                </a:lnTo>
                <a:lnTo>
                  <a:pt x="6955440" y="6628240"/>
                </a:lnTo>
                <a:lnTo>
                  <a:pt x="6832550" y="6622756"/>
                </a:lnTo>
                <a:lnTo>
                  <a:pt x="6708130" y="6615941"/>
                </a:lnTo>
                <a:lnTo>
                  <a:pt x="6582156" y="6607835"/>
                </a:lnTo>
                <a:lnTo>
                  <a:pt x="6454605" y="6598482"/>
                </a:lnTo>
                <a:lnTo>
                  <a:pt x="6325453" y="6587922"/>
                </a:lnTo>
                <a:lnTo>
                  <a:pt x="6194676" y="6576198"/>
                </a:lnTo>
                <a:lnTo>
                  <a:pt x="6062253" y="6563350"/>
                </a:lnTo>
                <a:lnTo>
                  <a:pt x="5928158" y="6549422"/>
                </a:lnTo>
                <a:lnTo>
                  <a:pt x="5792368" y="6534455"/>
                </a:lnTo>
                <a:lnTo>
                  <a:pt x="5654861" y="6518489"/>
                </a:lnTo>
                <a:lnTo>
                  <a:pt x="5515612" y="6501569"/>
                </a:lnTo>
                <a:lnTo>
                  <a:pt x="5374599" y="6483734"/>
                </a:lnTo>
                <a:lnTo>
                  <a:pt x="5231797" y="6465027"/>
                </a:lnTo>
                <a:lnTo>
                  <a:pt x="5087183" y="6445490"/>
                </a:lnTo>
                <a:lnTo>
                  <a:pt x="4940735" y="6425164"/>
                </a:lnTo>
                <a:lnTo>
                  <a:pt x="4792428" y="6404091"/>
                </a:lnTo>
                <a:lnTo>
                  <a:pt x="4642239" y="6382313"/>
                </a:lnTo>
                <a:lnTo>
                  <a:pt x="4490145" y="6359872"/>
                </a:lnTo>
                <a:lnTo>
                  <a:pt x="4336121" y="6336810"/>
                </a:lnTo>
                <a:lnTo>
                  <a:pt x="4180146" y="6313167"/>
                </a:lnTo>
                <a:lnTo>
                  <a:pt x="4022195" y="6288987"/>
                </a:lnTo>
                <a:lnTo>
                  <a:pt x="3862245" y="6264311"/>
                </a:lnTo>
                <a:lnTo>
                  <a:pt x="3700272" y="6239180"/>
                </a:lnTo>
                <a:lnTo>
                  <a:pt x="3536253" y="6213636"/>
                </a:lnTo>
                <a:lnTo>
                  <a:pt x="3370165" y="6187722"/>
                </a:lnTo>
                <a:lnTo>
                  <a:pt x="3201984" y="6161479"/>
                </a:lnTo>
                <a:lnTo>
                  <a:pt x="3031687" y="6134948"/>
                </a:lnTo>
                <a:lnTo>
                  <a:pt x="2859250" y="6108172"/>
                </a:lnTo>
                <a:lnTo>
                  <a:pt x="2684650" y="6081192"/>
                </a:lnTo>
                <a:lnTo>
                  <a:pt x="2507864" y="6054050"/>
                </a:lnTo>
                <a:lnTo>
                  <a:pt x="2328867" y="6026788"/>
                </a:lnTo>
                <a:lnTo>
                  <a:pt x="2147637" y="5999447"/>
                </a:lnTo>
                <a:lnTo>
                  <a:pt x="1964150" y="5972070"/>
                </a:lnTo>
                <a:lnTo>
                  <a:pt x="1778383" y="5944698"/>
                </a:lnTo>
                <a:lnTo>
                  <a:pt x="1590312" y="5917373"/>
                </a:lnTo>
                <a:lnTo>
                  <a:pt x="1399914" y="5890137"/>
                </a:lnTo>
                <a:lnTo>
                  <a:pt x="1207166" y="5863031"/>
                </a:lnTo>
                <a:lnTo>
                  <a:pt x="1012043" y="5836097"/>
                </a:lnTo>
                <a:lnTo>
                  <a:pt x="814523" y="5809378"/>
                </a:lnTo>
                <a:lnTo>
                  <a:pt x="614582" y="5782914"/>
                </a:lnTo>
                <a:lnTo>
                  <a:pt x="412197" y="5756748"/>
                </a:lnTo>
                <a:lnTo>
                  <a:pt x="207344" y="5730921"/>
                </a:lnTo>
                <a:lnTo>
                  <a:pt x="0" y="5705475"/>
                </a:lnTo>
                <a:close/>
              </a:path>
            </a:pathLst>
          </a:custGeom>
          <a:solidFill>
            <a:srgbClr val="F47700"/>
          </a:solidFill>
          <a:ln w="0">
            <a:noFill/>
          </a:ln>
        </p:spPr>
        <p:txBody>
          <a:bodyPr/>
          <a:lstStyle/>
          <a:p>
            <a:endParaRPr lang="en-US"/>
          </a:p>
        </p:txBody>
      </p:sp>
      <p:sp>
        <p:nvSpPr>
          <p:cNvPr id="31" name="Upper blue accent — editable freeform">
            <a:extLst>
              <a:ext uri="{FF2B5EF4-FFF2-40B4-BE49-F238E27FC236}">
                <a16:creationId xmlns:a16="http://schemas.microsoft.com/office/drawing/2014/main" id="{DC5F4DF8-7797-93B9-C475-94762C4FD678}"/>
              </a:ext>
            </a:extLst>
          </p:cNvPr>
          <p:cNvSpPr>
            <a:spLocks noGrp="1"/>
          </p:cNvSpPr>
          <p:nvPr/>
        </p:nvSpPr>
        <p:spPr>
          <a:xfrm>
            <a:off x="0" y="0"/>
            <a:ext cx="12192000" cy="6858000"/>
          </a:xfrm>
          <a:custGeom>
            <a:avLst/>
            <a:gdLst/>
            <a:ahLst/>
            <a:cxnLst/>
            <a:rect l="0" t="0" r="0" b="0"/>
            <a:pathLst>
              <a:path w="12192000" h="6858000">
                <a:moveTo>
                  <a:pt x="0" y="0"/>
                </a:moveTo>
                <a:lnTo>
                  <a:pt x="1981200" y="0"/>
                </a:lnTo>
                <a:lnTo>
                  <a:pt x="1981200" y="0"/>
                </a:lnTo>
                <a:lnTo>
                  <a:pt x="1930316" y="45887"/>
                </a:lnTo>
                <a:lnTo>
                  <a:pt x="1880519" y="91157"/>
                </a:lnTo>
                <a:lnTo>
                  <a:pt x="1831784" y="135812"/>
                </a:lnTo>
                <a:lnTo>
                  <a:pt x="1784085" y="179855"/>
                </a:lnTo>
                <a:lnTo>
                  <a:pt x="1737397" y="223286"/>
                </a:lnTo>
                <a:lnTo>
                  <a:pt x="1691697" y="266109"/>
                </a:lnTo>
                <a:lnTo>
                  <a:pt x="1646959" y="308326"/>
                </a:lnTo>
                <a:lnTo>
                  <a:pt x="1603158" y="349939"/>
                </a:lnTo>
                <a:lnTo>
                  <a:pt x="1560269" y="390949"/>
                </a:lnTo>
                <a:lnTo>
                  <a:pt x="1518267" y="431359"/>
                </a:lnTo>
                <a:lnTo>
                  <a:pt x="1477128" y="471171"/>
                </a:lnTo>
                <a:lnTo>
                  <a:pt x="1436827" y="510388"/>
                </a:lnTo>
                <a:lnTo>
                  <a:pt x="1397339" y="549010"/>
                </a:lnTo>
                <a:lnTo>
                  <a:pt x="1358638" y="587041"/>
                </a:lnTo>
                <a:lnTo>
                  <a:pt x="1320701" y="624483"/>
                </a:lnTo>
                <a:lnTo>
                  <a:pt x="1283502" y="661337"/>
                </a:lnTo>
                <a:lnTo>
                  <a:pt x="1247016" y="697606"/>
                </a:lnTo>
                <a:lnTo>
                  <a:pt x="1211218" y="733292"/>
                </a:lnTo>
                <a:lnTo>
                  <a:pt x="1176084" y="768396"/>
                </a:lnTo>
                <a:lnTo>
                  <a:pt x="1141589" y="802922"/>
                </a:lnTo>
                <a:lnTo>
                  <a:pt x="1107707" y="836871"/>
                </a:lnTo>
                <a:lnTo>
                  <a:pt x="1074415" y="870246"/>
                </a:lnTo>
                <a:lnTo>
                  <a:pt x="1041687" y="903047"/>
                </a:lnTo>
                <a:lnTo>
                  <a:pt x="1009498" y="935279"/>
                </a:lnTo>
                <a:lnTo>
                  <a:pt x="977823" y="966942"/>
                </a:lnTo>
                <a:lnTo>
                  <a:pt x="946638" y="998039"/>
                </a:lnTo>
                <a:lnTo>
                  <a:pt x="915917" y="1028571"/>
                </a:lnTo>
                <a:lnTo>
                  <a:pt x="885636" y="1058542"/>
                </a:lnTo>
                <a:lnTo>
                  <a:pt x="855770" y="1087953"/>
                </a:lnTo>
                <a:lnTo>
                  <a:pt x="826294" y="1116806"/>
                </a:lnTo>
                <a:lnTo>
                  <a:pt x="797183" y="1145104"/>
                </a:lnTo>
                <a:lnTo>
                  <a:pt x="768412" y="1172848"/>
                </a:lnTo>
                <a:lnTo>
                  <a:pt x="739957" y="1200040"/>
                </a:lnTo>
                <a:lnTo>
                  <a:pt x="711792" y="1226684"/>
                </a:lnTo>
                <a:lnTo>
                  <a:pt x="683893" y="1252780"/>
                </a:lnTo>
                <a:lnTo>
                  <a:pt x="656234" y="1278331"/>
                </a:lnTo>
                <a:lnTo>
                  <a:pt x="628792" y="1303339"/>
                </a:lnTo>
                <a:lnTo>
                  <a:pt x="601540" y="1327807"/>
                </a:lnTo>
                <a:lnTo>
                  <a:pt x="574455" y="1351736"/>
                </a:lnTo>
                <a:lnTo>
                  <a:pt x="547511" y="1375128"/>
                </a:lnTo>
                <a:lnTo>
                  <a:pt x="520684" y="1397985"/>
                </a:lnTo>
                <a:lnTo>
                  <a:pt x="493947" y="1420311"/>
                </a:lnTo>
                <a:lnTo>
                  <a:pt x="467278" y="1442106"/>
                </a:lnTo>
                <a:lnTo>
                  <a:pt x="440650" y="1463373"/>
                </a:lnTo>
                <a:lnTo>
                  <a:pt x="414040" y="1484114"/>
                </a:lnTo>
                <a:lnTo>
                  <a:pt x="387421" y="1504331"/>
                </a:lnTo>
                <a:lnTo>
                  <a:pt x="360770" y="1524027"/>
                </a:lnTo>
                <a:lnTo>
                  <a:pt x="334061" y="1543202"/>
                </a:lnTo>
                <a:lnTo>
                  <a:pt x="307269" y="1561861"/>
                </a:lnTo>
                <a:lnTo>
                  <a:pt x="280370" y="1580003"/>
                </a:lnTo>
                <a:lnTo>
                  <a:pt x="253339" y="1597633"/>
                </a:lnTo>
                <a:lnTo>
                  <a:pt x="226150" y="1614751"/>
                </a:lnTo>
                <a:lnTo>
                  <a:pt x="198780" y="1631361"/>
                </a:lnTo>
                <a:lnTo>
                  <a:pt x="171202" y="1647463"/>
                </a:lnTo>
                <a:lnTo>
                  <a:pt x="143393" y="1663061"/>
                </a:lnTo>
                <a:lnTo>
                  <a:pt x="115327" y="1678155"/>
                </a:lnTo>
                <a:lnTo>
                  <a:pt x="86980" y="1692750"/>
                </a:lnTo>
                <a:lnTo>
                  <a:pt x="58326" y="1706845"/>
                </a:lnTo>
                <a:lnTo>
                  <a:pt x="29341" y="1720445"/>
                </a:lnTo>
                <a:lnTo>
                  <a:pt x="0" y="1733550"/>
                </a:lnTo>
                <a:lnTo>
                  <a:pt x="0" y="0"/>
                </a:lnTo>
                <a:close/>
              </a:path>
            </a:pathLst>
          </a:custGeom>
          <a:solidFill>
            <a:srgbClr val="011831"/>
          </a:solidFill>
          <a:ln w="0">
            <a:noFill/>
          </a:ln>
        </p:spPr>
        <p:txBody>
          <a:bodyPr/>
          <a:lstStyle/>
          <a:p>
            <a:endParaRPr lang="en-US"/>
          </a:p>
        </p:txBody>
      </p:sp>
      <p:sp>
        <p:nvSpPr>
          <p:cNvPr id="6" name="Cover title">
            <a:extLst>
              <a:ext uri="{FF2B5EF4-FFF2-40B4-BE49-F238E27FC236}">
                <a16:creationId xmlns:a16="http://schemas.microsoft.com/office/drawing/2014/main" id="{DC7B1983-D3C6-E43C-3C6C-B0865FC051E5}"/>
              </a:ext>
            </a:extLst>
          </p:cNvPr>
          <p:cNvSpPr>
            <a:spLocks noGrp="1"/>
          </p:cNvSpPr>
          <p:nvPr/>
        </p:nvSpPr>
        <p:spPr>
          <a:xfrm>
            <a:off x="1538287" y="1772573"/>
            <a:ext cx="1990725" cy="514350"/>
          </a:xfrm>
          <a:prstGeom prst="rect">
            <a:avLst/>
          </a:prstGeom>
          <a:noFill/>
          <a:ln w="0">
            <a:noFill/>
          </a:ln>
        </p:spPr>
        <p:txBody>
          <a:bodyPr wrap="none" lIns="0" tIns="0" rIns="0" bIns="0" anchor="t">
            <a:noAutofit/>
          </a:bodyPr>
          <a:lstStyle/>
          <a:p>
            <a:pPr algn="r" rtl="1">
              <a:lnSpc>
                <a:spcPct val="106000"/>
              </a:lnSpc>
              <a:buNone/>
              <a:defRPr lang="ar-SA" sz="3075" b="1">
                <a:solidFill>
                  <a:srgbClr val="FFFFFF"/>
                </a:solidFill>
                <a:latin typeface="Arial"/>
                <a:ea typeface="Arial"/>
                <a:cs typeface="Arial"/>
              </a:defRPr>
            </a:pPr>
            <a:r>
              <a:rPr lang="ar-SA" sz="3075" b="1" dirty="0">
                <a:solidFill>
                  <a:srgbClr val="FFFFFF"/>
                </a:solidFill>
                <a:latin typeface="Arial"/>
                <a:ea typeface="Arial"/>
                <a:cs typeface="Arial"/>
              </a:rPr>
              <a:t>‏نغذي الثقة.</a:t>
            </a:r>
          </a:p>
        </p:txBody>
      </p:sp>
      <p:sp>
        <p:nvSpPr>
          <p:cNvPr id="7" name="Cover subtitle">
            <a:extLst>
              <a:ext uri="{FF2B5EF4-FFF2-40B4-BE49-F238E27FC236}">
                <a16:creationId xmlns:a16="http://schemas.microsoft.com/office/drawing/2014/main" id="{AC9750C5-4F6F-179B-6D85-259153C3B25E}"/>
              </a:ext>
            </a:extLst>
          </p:cNvPr>
          <p:cNvSpPr>
            <a:spLocks noGrp="1"/>
          </p:cNvSpPr>
          <p:nvPr/>
        </p:nvSpPr>
        <p:spPr>
          <a:xfrm>
            <a:off x="1895322" y="2325023"/>
            <a:ext cx="1638607" cy="476250"/>
          </a:xfrm>
          <a:prstGeom prst="rect">
            <a:avLst/>
          </a:prstGeom>
          <a:noFill/>
          <a:ln w="0">
            <a:noFill/>
          </a:ln>
        </p:spPr>
        <p:txBody>
          <a:bodyPr wrap="none" lIns="0" tIns="0" rIns="0" bIns="0" anchor="t">
            <a:noAutofit/>
          </a:bodyPr>
          <a:lstStyle/>
          <a:p>
            <a:pPr algn="r" rtl="1">
              <a:lnSpc>
                <a:spcPct val="106000"/>
              </a:lnSpc>
              <a:buNone/>
              <a:defRPr lang="ar-SA" sz="2700" b="1">
                <a:solidFill>
                  <a:srgbClr val="F27A00"/>
                </a:solidFill>
                <a:latin typeface="Arial"/>
                <a:ea typeface="Arial"/>
                <a:cs typeface="Arial"/>
              </a:defRPr>
            </a:pPr>
            <a:r>
              <a:rPr lang="ar-SA" sz="2700" b="1" dirty="0">
                <a:solidFill>
                  <a:srgbClr val="F27A00"/>
                </a:solidFill>
                <a:latin typeface="Arial"/>
                <a:ea typeface="Arial"/>
                <a:cs typeface="Arial"/>
              </a:rPr>
              <a:t>‏نقود التميز.</a:t>
            </a:r>
          </a:p>
        </p:txBody>
      </p:sp>
      <p:sp>
        <p:nvSpPr>
          <p:cNvPr id="9" name="Description line 1">
            <a:extLst>
              <a:ext uri="{FF2B5EF4-FFF2-40B4-BE49-F238E27FC236}">
                <a16:creationId xmlns:a16="http://schemas.microsoft.com/office/drawing/2014/main" id="{DABE7FB3-30DF-A9D3-6714-1FCDCD5849D8}"/>
              </a:ext>
            </a:extLst>
          </p:cNvPr>
          <p:cNvSpPr>
            <a:spLocks noGrp="1"/>
          </p:cNvSpPr>
          <p:nvPr/>
        </p:nvSpPr>
        <p:spPr>
          <a:xfrm>
            <a:off x="1117802" y="3211769"/>
            <a:ext cx="2749347" cy="238125"/>
          </a:xfrm>
          <a:prstGeom prst="rect">
            <a:avLst/>
          </a:prstGeom>
          <a:noFill/>
          <a:ln w="0">
            <a:noFill/>
          </a:ln>
        </p:spPr>
        <p:txBody>
          <a:bodyPr wrap="none" lIns="0" tIns="0" rIns="0" bIns="0" anchor="t">
            <a:noAutofit/>
          </a:bodyPr>
          <a:lstStyle/>
          <a:p>
            <a:pPr algn="r" rtl="1">
              <a:lnSpc>
                <a:spcPct val="106000"/>
              </a:lnSpc>
              <a:buNone/>
              <a:defRPr lang="ar-SA" sz="1650" b="0">
                <a:solidFill>
                  <a:srgbClr val="FFFFFF"/>
                </a:solidFill>
                <a:latin typeface="Arial"/>
                <a:ea typeface="Arial"/>
                <a:cs typeface="Arial"/>
              </a:defRPr>
            </a:pPr>
            <a:r>
              <a:rPr lang="ar-SA" sz="1650" b="0">
                <a:solidFill>
                  <a:srgbClr val="FFFFFF"/>
                </a:solidFill>
                <a:latin typeface="Arial"/>
                <a:ea typeface="Arial"/>
                <a:cs typeface="Arial"/>
              </a:rPr>
              <a:t>‏نقدم حلول وقود موثوقة</a:t>
            </a:r>
          </a:p>
        </p:txBody>
      </p:sp>
      <p:sp>
        <p:nvSpPr>
          <p:cNvPr id="10" name="Description line 2">
            <a:extLst>
              <a:ext uri="{FF2B5EF4-FFF2-40B4-BE49-F238E27FC236}">
                <a16:creationId xmlns:a16="http://schemas.microsoft.com/office/drawing/2014/main" id="{4D481C71-CDE5-527F-CC80-0BA4901F3551}"/>
              </a:ext>
            </a:extLst>
          </p:cNvPr>
          <p:cNvSpPr>
            <a:spLocks noGrp="1"/>
          </p:cNvSpPr>
          <p:nvPr/>
        </p:nvSpPr>
        <p:spPr>
          <a:xfrm>
            <a:off x="1192340" y="3526094"/>
            <a:ext cx="2884360" cy="238125"/>
          </a:xfrm>
          <a:prstGeom prst="rect">
            <a:avLst/>
          </a:prstGeom>
          <a:noFill/>
          <a:ln w="0">
            <a:noFill/>
          </a:ln>
        </p:spPr>
        <p:txBody>
          <a:bodyPr wrap="none" lIns="0" tIns="0" rIns="0" bIns="0" anchor="t">
            <a:noAutofit/>
          </a:bodyPr>
          <a:lstStyle/>
          <a:p>
            <a:pPr algn="r" rtl="1">
              <a:lnSpc>
                <a:spcPct val="106000"/>
              </a:lnSpc>
              <a:buNone/>
              <a:defRPr lang="ar-SA" sz="1650" b="0">
                <a:solidFill>
                  <a:srgbClr val="FFFFFF"/>
                </a:solidFill>
                <a:latin typeface="Arial"/>
                <a:ea typeface="Arial"/>
                <a:cs typeface="Arial"/>
              </a:defRPr>
            </a:pPr>
            <a:r>
              <a:rPr lang="ar-SA" sz="1650" b="0">
                <a:solidFill>
                  <a:srgbClr val="FFFFFF"/>
                </a:solidFill>
                <a:latin typeface="Arial"/>
                <a:ea typeface="Arial"/>
                <a:cs typeface="Arial"/>
              </a:rPr>
              <a:t>‏وخدمات استثنائية في أنحاء المملكة.</a:t>
            </a:r>
          </a:p>
        </p:txBody>
      </p:sp>
      <p:sp>
        <p:nvSpPr>
          <p:cNvPr id="11" name="Highlight 1 top">
            <a:extLst>
              <a:ext uri="{FF2B5EF4-FFF2-40B4-BE49-F238E27FC236}">
                <a16:creationId xmlns:a16="http://schemas.microsoft.com/office/drawing/2014/main" id="{7C6E506E-FD4B-9EEF-B5F7-488FDC45694A}"/>
              </a:ext>
            </a:extLst>
          </p:cNvPr>
          <p:cNvSpPr>
            <a:spLocks noGrp="1"/>
          </p:cNvSpPr>
          <p:nvPr/>
        </p:nvSpPr>
        <p:spPr>
          <a:xfrm>
            <a:off x="419100" y="5077437"/>
            <a:ext cx="933450" cy="276225"/>
          </a:xfrm>
          <a:prstGeom prst="rect">
            <a:avLst/>
          </a:prstGeom>
          <a:noFill/>
          <a:ln w="0">
            <a:noFill/>
          </a:ln>
        </p:spPr>
        <p:txBody>
          <a:bodyPr wrap="none" lIns="0" tIns="0" rIns="0" bIns="0" anchor="ctr">
            <a:noAutofit/>
          </a:bodyPr>
          <a:lstStyle/>
          <a:p>
            <a:pPr algn="ctr">
              <a:buNone/>
              <a:defRPr sz="1950" b="1">
                <a:solidFill>
                  <a:srgbClr val="F27A00"/>
                </a:solidFill>
                <a:latin typeface="Arial Narrow"/>
                <a:ea typeface="Arial Narrow"/>
                <a:cs typeface="Arial Narrow"/>
              </a:defRPr>
            </a:pPr>
            <a:r>
              <a:rPr sz="1950" b="1">
                <a:solidFill>
                  <a:srgbClr val="F27A00"/>
                </a:solidFill>
                <a:latin typeface="Arial Narrow"/>
                <a:ea typeface="Arial Narrow"/>
                <a:cs typeface="Arial Narrow"/>
              </a:rPr>
              <a:t>170+</a:t>
            </a:r>
          </a:p>
        </p:txBody>
      </p:sp>
      <p:sp>
        <p:nvSpPr>
          <p:cNvPr id="12" name="Highlight 1 bottom">
            <a:extLst>
              <a:ext uri="{FF2B5EF4-FFF2-40B4-BE49-F238E27FC236}">
                <a16:creationId xmlns:a16="http://schemas.microsoft.com/office/drawing/2014/main" id="{E7D81F87-5259-C3EC-E33A-2FB76AC77B87}"/>
              </a:ext>
            </a:extLst>
          </p:cNvPr>
          <p:cNvSpPr>
            <a:spLocks noGrp="1"/>
          </p:cNvSpPr>
          <p:nvPr/>
        </p:nvSpPr>
        <p:spPr>
          <a:xfrm>
            <a:off x="419100" y="5372712"/>
            <a:ext cx="933450" cy="238125"/>
          </a:xfrm>
          <a:prstGeom prst="rect">
            <a:avLst/>
          </a:prstGeom>
          <a:noFill/>
          <a:ln w="0">
            <a:noFill/>
          </a:ln>
        </p:spPr>
        <p:txBody>
          <a:bodyPr wrap="none" lIns="0" tIns="0" rIns="0" bIns="0" anchor="t">
            <a:noAutofit/>
          </a:bodyPr>
          <a:lstStyle/>
          <a:p>
            <a:pPr algn="ctr" rtl="1">
              <a:lnSpc>
                <a:spcPct val="106000"/>
              </a:lnSpc>
              <a:buNone/>
              <a:defRPr lang="ar-SA" sz="1163" b="0">
                <a:solidFill>
                  <a:srgbClr val="FFFFFF"/>
                </a:solidFill>
                <a:latin typeface="Arial"/>
                <a:ea typeface="Arial"/>
                <a:cs typeface="Arial"/>
              </a:defRPr>
            </a:pPr>
            <a:r>
              <a:rPr lang="ar-SA" sz="1163" b="0">
                <a:solidFill>
                  <a:srgbClr val="FFFFFF"/>
                </a:solidFill>
                <a:latin typeface="Arial"/>
                <a:ea typeface="Arial"/>
                <a:cs typeface="Arial"/>
              </a:rPr>
              <a:t>‏محطة</a:t>
            </a:r>
          </a:p>
        </p:txBody>
      </p:sp>
      <p:sp>
        <p:nvSpPr>
          <p:cNvPr id="13" name="Highlight 2 top">
            <a:extLst>
              <a:ext uri="{FF2B5EF4-FFF2-40B4-BE49-F238E27FC236}">
                <a16:creationId xmlns:a16="http://schemas.microsoft.com/office/drawing/2014/main" id="{2FF3C35B-322E-03B0-77A8-F0F994A666CB}"/>
              </a:ext>
            </a:extLst>
          </p:cNvPr>
          <p:cNvSpPr>
            <a:spLocks noGrp="1"/>
          </p:cNvSpPr>
          <p:nvPr/>
        </p:nvSpPr>
        <p:spPr>
          <a:xfrm>
            <a:off x="1314450" y="5077437"/>
            <a:ext cx="933450" cy="276225"/>
          </a:xfrm>
          <a:prstGeom prst="rect">
            <a:avLst/>
          </a:prstGeom>
          <a:noFill/>
          <a:ln w="0">
            <a:noFill/>
          </a:ln>
        </p:spPr>
        <p:txBody>
          <a:bodyPr wrap="none" lIns="0" tIns="0" rIns="0" bIns="0" anchor="t">
            <a:noAutofit/>
          </a:bodyPr>
          <a:lstStyle/>
          <a:p>
            <a:pPr algn="ctr" rtl="1">
              <a:lnSpc>
                <a:spcPct val="106000"/>
              </a:lnSpc>
              <a:buNone/>
              <a:defRPr lang="ar-SA" sz="1088" b="1">
                <a:solidFill>
                  <a:srgbClr val="FFFFFF"/>
                </a:solidFill>
                <a:latin typeface="Arial"/>
                <a:ea typeface="Arial"/>
                <a:cs typeface="Arial"/>
              </a:defRPr>
            </a:pPr>
            <a:r>
              <a:rPr lang="ar-SA" sz="1088" b="1">
                <a:solidFill>
                  <a:srgbClr val="FFFFFF"/>
                </a:solidFill>
                <a:latin typeface="Arial"/>
                <a:ea typeface="Arial"/>
                <a:cs typeface="Arial"/>
              </a:rPr>
              <a:t>‏انتشار</a:t>
            </a:r>
          </a:p>
        </p:txBody>
      </p:sp>
      <p:sp>
        <p:nvSpPr>
          <p:cNvPr id="14" name="Highlight 2 bottom">
            <a:extLst>
              <a:ext uri="{FF2B5EF4-FFF2-40B4-BE49-F238E27FC236}">
                <a16:creationId xmlns:a16="http://schemas.microsoft.com/office/drawing/2014/main" id="{F19849D6-B4A5-84CF-D6BE-6064DBA286DF}"/>
              </a:ext>
            </a:extLst>
          </p:cNvPr>
          <p:cNvSpPr>
            <a:spLocks noGrp="1"/>
          </p:cNvSpPr>
          <p:nvPr/>
        </p:nvSpPr>
        <p:spPr>
          <a:xfrm>
            <a:off x="1314450" y="5372712"/>
            <a:ext cx="933450" cy="238125"/>
          </a:xfrm>
          <a:prstGeom prst="rect">
            <a:avLst/>
          </a:prstGeom>
          <a:noFill/>
          <a:ln w="0">
            <a:noFill/>
          </a:ln>
        </p:spPr>
        <p:txBody>
          <a:bodyPr wrap="none" lIns="0" tIns="0" rIns="0" bIns="0" anchor="t">
            <a:noAutofit/>
          </a:bodyPr>
          <a:lstStyle/>
          <a:p>
            <a:pPr algn="ctr" rtl="1">
              <a:lnSpc>
                <a:spcPct val="106000"/>
              </a:lnSpc>
              <a:buNone/>
              <a:defRPr lang="ar-SA" sz="1163" b="0">
                <a:solidFill>
                  <a:srgbClr val="FFFFFF"/>
                </a:solidFill>
                <a:latin typeface="Arial"/>
                <a:ea typeface="Arial"/>
                <a:cs typeface="Arial"/>
              </a:defRPr>
            </a:pPr>
            <a:r>
              <a:rPr lang="ar-SA" sz="1163" b="0">
                <a:solidFill>
                  <a:srgbClr val="FFFFFF"/>
                </a:solidFill>
                <a:latin typeface="Arial"/>
                <a:ea typeface="Arial"/>
                <a:cs typeface="Arial"/>
              </a:rPr>
              <a:t>‏واسع</a:t>
            </a:r>
          </a:p>
        </p:txBody>
      </p:sp>
      <p:sp>
        <p:nvSpPr>
          <p:cNvPr id="15" name="Highlight 3 top">
            <a:extLst>
              <a:ext uri="{FF2B5EF4-FFF2-40B4-BE49-F238E27FC236}">
                <a16:creationId xmlns:a16="http://schemas.microsoft.com/office/drawing/2014/main" id="{359BCFB8-829D-BB63-B17A-E41CC541E89A}"/>
              </a:ext>
            </a:extLst>
          </p:cNvPr>
          <p:cNvSpPr>
            <a:spLocks noGrp="1"/>
          </p:cNvSpPr>
          <p:nvPr/>
        </p:nvSpPr>
        <p:spPr>
          <a:xfrm>
            <a:off x="2238375" y="5077437"/>
            <a:ext cx="933450" cy="276225"/>
          </a:xfrm>
          <a:prstGeom prst="rect">
            <a:avLst/>
          </a:prstGeom>
          <a:noFill/>
          <a:ln w="0">
            <a:noFill/>
          </a:ln>
        </p:spPr>
        <p:txBody>
          <a:bodyPr wrap="none" lIns="0" tIns="0" rIns="0" bIns="0" anchor="t">
            <a:noAutofit/>
          </a:bodyPr>
          <a:lstStyle/>
          <a:p>
            <a:pPr algn="ctr" rtl="1">
              <a:lnSpc>
                <a:spcPct val="106000"/>
              </a:lnSpc>
              <a:buNone/>
              <a:defRPr lang="ar-SA" sz="1088" b="1">
                <a:solidFill>
                  <a:srgbClr val="FFFFFF"/>
                </a:solidFill>
                <a:latin typeface="Arial"/>
                <a:ea typeface="Arial"/>
                <a:cs typeface="Arial"/>
              </a:defRPr>
            </a:pPr>
            <a:r>
              <a:rPr lang="ar-SA" sz="1088" b="1">
                <a:solidFill>
                  <a:srgbClr val="FFFFFF"/>
                </a:solidFill>
                <a:latin typeface="Arial"/>
                <a:ea typeface="Arial"/>
                <a:cs typeface="Arial"/>
              </a:rPr>
              <a:t>‏نحظى بثقة</a:t>
            </a:r>
          </a:p>
        </p:txBody>
      </p:sp>
      <p:sp>
        <p:nvSpPr>
          <p:cNvPr id="16" name="Highlight 3 bottom">
            <a:extLst>
              <a:ext uri="{FF2B5EF4-FFF2-40B4-BE49-F238E27FC236}">
                <a16:creationId xmlns:a16="http://schemas.microsoft.com/office/drawing/2014/main" id="{270F24C1-8ABF-45EE-6935-6FAC60E487BB}"/>
              </a:ext>
            </a:extLst>
          </p:cNvPr>
          <p:cNvSpPr>
            <a:spLocks noGrp="1"/>
          </p:cNvSpPr>
          <p:nvPr/>
        </p:nvSpPr>
        <p:spPr>
          <a:xfrm>
            <a:off x="2238375" y="5372712"/>
            <a:ext cx="933450" cy="238125"/>
          </a:xfrm>
          <a:prstGeom prst="rect">
            <a:avLst/>
          </a:prstGeom>
          <a:noFill/>
          <a:ln w="0">
            <a:noFill/>
          </a:ln>
        </p:spPr>
        <p:txBody>
          <a:bodyPr wrap="none" lIns="0" tIns="0" rIns="0" bIns="0" anchor="t">
            <a:noAutofit/>
          </a:bodyPr>
          <a:lstStyle/>
          <a:p>
            <a:pPr algn="ctr" rtl="1">
              <a:lnSpc>
                <a:spcPct val="106000"/>
              </a:lnSpc>
              <a:buNone/>
              <a:defRPr lang="ar-SA" sz="1163" b="0">
                <a:solidFill>
                  <a:srgbClr val="FFFFFF"/>
                </a:solidFill>
                <a:latin typeface="Arial"/>
                <a:ea typeface="Arial"/>
                <a:cs typeface="Arial"/>
              </a:defRPr>
            </a:pPr>
            <a:r>
              <a:rPr lang="ar-SA" sz="1163" b="0">
                <a:solidFill>
                  <a:srgbClr val="FFFFFF"/>
                </a:solidFill>
                <a:latin typeface="Arial"/>
                <a:ea typeface="Arial"/>
                <a:cs typeface="Arial"/>
              </a:rPr>
              <a:t>‏الآلاف</a:t>
            </a:r>
          </a:p>
        </p:txBody>
      </p:sp>
      <p:sp>
        <p:nvSpPr>
          <p:cNvPr id="17" name="Highlight 4 top">
            <a:extLst>
              <a:ext uri="{FF2B5EF4-FFF2-40B4-BE49-F238E27FC236}">
                <a16:creationId xmlns:a16="http://schemas.microsoft.com/office/drawing/2014/main" id="{951697E2-F131-1A8D-4BCB-32A8BC55AF1E}"/>
              </a:ext>
            </a:extLst>
          </p:cNvPr>
          <p:cNvSpPr>
            <a:spLocks noGrp="1"/>
          </p:cNvSpPr>
          <p:nvPr/>
        </p:nvSpPr>
        <p:spPr>
          <a:xfrm>
            <a:off x="3190875" y="5077437"/>
            <a:ext cx="933450" cy="276225"/>
          </a:xfrm>
          <a:prstGeom prst="rect">
            <a:avLst/>
          </a:prstGeom>
          <a:noFill/>
          <a:ln w="0">
            <a:noFill/>
          </a:ln>
        </p:spPr>
        <p:txBody>
          <a:bodyPr wrap="none" lIns="0" tIns="0" rIns="0" bIns="0" anchor="t">
            <a:noAutofit/>
          </a:bodyPr>
          <a:lstStyle/>
          <a:p>
            <a:pPr algn="ctr" rtl="1">
              <a:lnSpc>
                <a:spcPct val="106000"/>
              </a:lnSpc>
              <a:buNone/>
              <a:defRPr lang="ar-SA" sz="1088" b="1">
                <a:solidFill>
                  <a:srgbClr val="FFFFFF"/>
                </a:solidFill>
                <a:latin typeface="Arial"/>
                <a:ea typeface="Arial"/>
                <a:cs typeface="Arial"/>
              </a:defRPr>
            </a:pPr>
            <a:r>
              <a:rPr lang="ar-SA" sz="1088" b="1">
                <a:solidFill>
                  <a:srgbClr val="FFFFFF"/>
                </a:solidFill>
                <a:latin typeface="Arial"/>
                <a:ea typeface="Arial"/>
                <a:cs typeface="Arial"/>
              </a:rPr>
              <a:t>‏نبني</a:t>
            </a:r>
          </a:p>
        </p:txBody>
      </p:sp>
      <p:sp>
        <p:nvSpPr>
          <p:cNvPr id="18" name="Highlight 4 bottom">
            <a:extLst>
              <a:ext uri="{FF2B5EF4-FFF2-40B4-BE49-F238E27FC236}">
                <a16:creationId xmlns:a16="http://schemas.microsoft.com/office/drawing/2014/main" id="{804561F1-6151-F7E1-7D3D-B1A3FF832897}"/>
              </a:ext>
            </a:extLst>
          </p:cNvPr>
          <p:cNvSpPr>
            <a:spLocks noGrp="1"/>
          </p:cNvSpPr>
          <p:nvPr/>
        </p:nvSpPr>
        <p:spPr>
          <a:xfrm>
            <a:off x="3190875" y="5372712"/>
            <a:ext cx="933450" cy="238125"/>
          </a:xfrm>
          <a:prstGeom prst="rect">
            <a:avLst/>
          </a:prstGeom>
          <a:noFill/>
          <a:ln w="0">
            <a:noFill/>
          </a:ln>
        </p:spPr>
        <p:txBody>
          <a:bodyPr wrap="none" lIns="0" tIns="0" rIns="0" bIns="0" anchor="t">
            <a:noAutofit/>
          </a:bodyPr>
          <a:lstStyle/>
          <a:p>
            <a:pPr algn="ctr" rtl="1">
              <a:lnSpc>
                <a:spcPct val="106000"/>
              </a:lnSpc>
              <a:buNone/>
              <a:defRPr lang="ar-SA" sz="1163" b="0">
                <a:solidFill>
                  <a:srgbClr val="FFFFFF"/>
                </a:solidFill>
                <a:latin typeface="Arial"/>
                <a:ea typeface="Arial"/>
                <a:cs typeface="Arial"/>
              </a:defRPr>
            </a:pPr>
            <a:r>
              <a:rPr lang="ar-SA" sz="1163" b="0">
                <a:solidFill>
                  <a:srgbClr val="FFFFFF"/>
                </a:solidFill>
                <a:latin typeface="Arial"/>
                <a:ea typeface="Arial"/>
                <a:cs typeface="Arial"/>
              </a:rPr>
              <a:t>‏للمستقبل</a:t>
            </a:r>
          </a:p>
        </p:txBody>
      </p:sp>
      <p:sp>
        <p:nvSpPr>
          <p:cNvPr id="19" name="Highlight divider 0">
            <a:extLst>
              <a:ext uri="{FF2B5EF4-FFF2-40B4-BE49-F238E27FC236}">
                <a16:creationId xmlns:a16="http://schemas.microsoft.com/office/drawing/2014/main" id="{9B1CE809-EC00-A4BF-1642-C3F2B4FB2F54}"/>
              </a:ext>
            </a:extLst>
          </p:cNvPr>
          <p:cNvSpPr>
            <a:spLocks noGrp="1"/>
          </p:cNvSpPr>
          <p:nvPr/>
        </p:nvSpPr>
        <p:spPr>
          <a:xfrm>
            <a:off x="1323975" y="5067912"/>
            <a:ext cx="9525" cy="571500"/>
          </a:xfrm>
          <a:prstGeom prst="rect">
            <a:avLst/>
          </a:prstGeom>
          <a:solidFill>
            <a:srgbClr val="B25913"/>
          </a:solidFill>
          <a:ln w="0">
            <a:noFill/>
          </a:ln>
        </p:spPr>
        <p:txBody>
          <a:bodyPr/>
          <a:lstStyle/>
          <a:p>
            <a:endParaRPr lang="en-US"/>
          </a:p>
        </p:txBody>
      </p:sp>
      <p:sp>
        <p:nvSpPr>
          <p:cNvPr id="20" name="Highlight divider 1">
            <a:extLst>
              <a:ext uri="{FF2B5EF4-FFF2-40B4-BE49-F238E27FC236}">
                <a16:creationId xmlns:a16="http://schemas.microsoft.com/office/drawing/2014/main" id="{375646BF-B911-F48C-F6DD-0203785DE941}"/>
              </a:ext>
            </a:extLst>
          </p:cNvPr>
          <p:cNvSpPr>
            <a:spLocks noGrp="1"/>
          </p:cNvSpPr>
          <p:nvPr/>
        </p:nvSpPr>
        <p:spPr>
          <a:xfrm>
            <a:off x="2257425" y="5067912"/>
            <a:ext cx="9525" cy="571500"/>
          </a:xfrm>
          <a:prstGeom prst="rect">
            <a:avLst/>
          </a:prstGeom>
          <a:solidFill>
            <a:srgbClr val="B25913"/>
          </a:solidFill>
          <a:ln w="0">
            <a:noFill/>
          </a:ln>
        </p:spPr>
        <p:txBody>
          <a:bodyPr/>
          <a:lstStyle/>
          <a:p>
            <a:endParaRPr lang="en-US"/>
          </a:p>
        </p:txBody>
      </p:sp>
      <p:sp>
        <p:nvSpPr>
          <p:cNvPr id="21" name="Highlight divider 2">
            <a:extLst>
              <a:ext uri="{FF2B5EF4-FFF2-40B4-BE49-F238E27FC236}">
                <a16:creationId xmlns:a16="http://schemas.microsoft.com/office/drawing/2014/main" id="{854F0EBC-D120-AF73-E4E7-136F2EA20F72}"/>
              </a:ext>
            </a:extLst>
          </p:cNvPr>
          <p:cNvSpPr>
            <a:spLocks noGrp="1"/>
          </p:cNvSpPr>
          <p:nvPr/>
        </p:nvSpPr>
        <p:spPr>
          <a:xfrm>
            <a:off x="3190875" y="5067912"/>
            <a:ext cx="9525" cy="571500"/>
          </a:xfrm>
          <a:prstGeom prst="rect">
            <a:avLst/>
          </a:prstGeom>
          <a:solidFill>
            <a:srgbClr val="B25913"/>
          </a:solidFill>
          <a:ln w="0">
            <a:noFill/>
          </a:ln>
        </p:spPr>
        <p:txBody>
          <a:bodyPr/>
          <a:lstStyle/>
          <a:p>
            <a:endParaRPr lang="en-US"/>
          </a:p>
        </p:txBody>
      </p:sp>
      <p:sp>
        <p:nvSpPr>
          <p:cNvPr id="33" name="Fuel pump icon — editable shape">
            <a:extLst>
              <a:ext uri="{FF2B5EF4-FFF2-40B4-BE49-F238E27FC236}">
                <a16:creationId xmlns:a16="http://schemas.microsoft.com/office/drawing/2014/main" id="{407D5B14-CCB5-1A04-8F1D-7F063C861D5D}"/>
              </a:ext>
            </a:extLst>
          </p:cNvPr>
          <p:cNvSpPr>
            <a:spLocks noGrp="1"/>
          </p:cNvSpPr>
          <p:nvPr/>
        </p:nvSpPr>
        <p:spPr>
          <a:xfrm>
            <a:off x="628650" y="4448787"/>
            <a:ext cx="514350" cy="514350"/>
          </a:xfrm>
          <a:custGeom>
            <a:avLst/>
            <a:gdLst/>
            <a:ahLst/>
            <a:cxnLst/>
            <a:rect l="0" t="0" r="0" b="0"/>
            <a:pathLst>
              <a:path w="514350" h="514350">
                <a:moveTo>
                  <a:pt x="66675" y="495300"/>
                </a:moveTo>
                <a:lnTo>
                  <a:pt x="66675" y="76200"/>
                </a:lnTo>
                <a:lnTo>
                  <a:pt x="95250" y="38100"/>
                </a:lnTo>
                <a:lnTo>
                  <a:pt x="304800" y="38100"/>
                </a:lnTo>
                <a:lnTo>
                  <a:pt x="333375" y="76200"/>
                </a:lnTo>
                <a:lnTo>
                  <a:pt x="333375" y="495300"/>
                </a:lnTo>
                <a:lnTo>
                  <a:pt x="66675" y="495300"/>
                </a:lnTo>
              </a:path>
              <a:path w="514350" h="514350">
                <a:moveTo>
                  <a:pt x="95250" y="95250"/>
                </a:moveTo>
                <a:lnTo>
                  <a:pt x="295275" y="95250"/>
                </a:lnTo>
                <a:lnTo>
                  <a:pt x="295275" y="200025"/>
                </a:lnTo>
                <a:lnTo>
                  <a:pt x="95250" y="200025"/>
                </a:lnTo>
                <a:lnTo>
                  <a:pt x="95250" y="95250"/>
                </a:lnTo>
              </a:path>
              <a:path w="514350" h="514350">
                <a:moveTo>
                  <a:pt x="28575" y="495300"/>
                </a:moveTo>
                <a:lnTo>
                  <a:pt x="371475" y="495300"/>
                </a:lnTo>
              </a:path>
              <a:path w="514350" h="514350">
                <a:moveTo>
                  <a:pt x="333375" y="171450"/>
                </a:moveTo>
                <a:lnTo>
                  <a:pt x="390525" y="200025"/>
                </a:lnTo>
                <a:lnTo>
                  <a:pt x="390525" y="400050"/>
                </a:lnTo>
                <a:lnTo>
                  <a:pt x="428625" y="438150"/>
                </a:lnTo>
                <a:lnTo>
                  <a:pt x="466725" y="409575"/>
                </a:lnTo>
                <a:lnTo>
                  <a:pt x="466725" y="161925"/>
                </a:lnTo>
                <a:lnTo>
                  <a:pt x="381000" y="85725"/>
                </a:lnTo>
              </a:path>
              <a:path w="514350" h="514350">
                <a:moveTo>
                  <a:pt x="209550" y="276225"/>
                </a:moveTo>
                <a:lnTo>
                  <a:pt x="194495" y="291818"/>
                </a:lnTo>
                <a:lnTo>
                  <a:pt x="181284" y="306603"/>
                </a:lnTo>
                <a:lnTo>
                  <a:pt x="169839" y="320594"/>
                </a:lnTo>
                <a:lnTo>
                  <a:pt x="160085" y="333805"/>
                </a:lnTo>
                <a:lnTo>
                  <a:pt x="151943" y="346253"/>
                </a:lnTo>
                <a:lnTo>
                  <a:pt x="145337" y="357950"/>
                </a:lnTo>
                <a:lnTo>
                  <a:pt x="140191" y="368913"/>
                </a:lnTo>
                <a:lnTo>
                  <a:pt x="136427" y="379155"/>
                </a:lnTo>
                <a:lnTo>
                  <a:pt x="133969" y="388691"/>
                </a:lnTo>
                <a:lnTo>
                  <a:pt x="132740" y="397535"/>
                </a:lnTo>
                <a:lnTo>
                  <a:pt x="132664" y="405703"/>
                </a:lnTo>
                <a:lnTo>
                  <a:pt x="133662" y="413209"/>
                </a:lnTo>
                <a:lnTo>
                  <a:pt x="135659" y="420068"/>
                </a:lnTo>
                <a:lnTo>
                  <a:pt x="138578" y="426294"/>
                </a:lnTo>
                <a:lnTo>
                  <a:pt x="142342" y="431902"/>
                </a:lnTo>
                <a:lnTo>
                  <a:pt x="146873" y="436906"/>
                </a:lnTo>
                <a:lnTo>
                  <a:pt x="152096" y="441321"/>
                </a:lnTo>
                <a:lnTo>
                  <a:pt x="157934" y="445162"/>
                </a:lnTo>
                <a:lnTo>
                  <a:pt x="164309" y="448444"/>
                </a:lnTo>
                <a:lnTo>
                  <a:pt x="171145" y="451180"/>
                </a:lnTo>
                <a:lnTo>
                  <a:pt x="178365" y="453386"/>
                </a:lnTo>
                <a:lnTo>
                  <a:pt x="185893" y="455077"/>
                </a:lnTo>
                <a:lnTo>
                  <a:pt x="193650" y="456266"/>
                </a:lnTo>
                <a:lnTo>
                  <a:pt x="201562" y="456969"/>
                </a:lnTo>
                <a:lnTo>
                  <a:pt x="209550" y="457200"/>
                </a:lnTo>
                <a:lnTo>
                  <a:pt x="209550" y="457200"/>
                </a:lnTo>
                <a:lnTo>
                  <a:pt x="219513" y="455916"/>
                </a:lnTo>
                <a:lnTo>
                  <a:pt x="228815" y="454331"/>
                </a:lnTo>
                <a:lnTo>
                  <a:pt x="237432" y="452421"/>
                </a:lnTo>
                <a:lnTo>
                  <a:pt x="245343" y="450160"/>
                </a:lnTo>
                <a:lnTo>
                  <a:pt x="252527" y="447523"/>
                </a:lnTo>
                <a:lnTo>
                  <a:pt x="258961" y="444483"/>
                </a:lnTo>
                <a:lnTo>
                  <a:pt x="264622" y="441015"/>
                </a:lnTo>
                <a:lnTo>
                  <a:pt x="269491" y="437093"/>
                </a:lnTo>
                <a:lnTo>
                  <a:pt x="273543" y="432692"/>
                </a:lnTo>
                <a:lnTo>
                  <a:pt x="276758" y="427787"/>
                </a:lnTo>
                <a:lnTo>
                  <a:pt x="279114" y="422351"/>
                </a:lnTo>
                <a:lnTo>
                  <a:pt x="280588" y="416359"/>
                </a:lnTo>
                <a:lnTo>
                  <a:pt x="281158" y="409786"/>
                </a:lnTo>
                <a:lnTo>
                  <a:pt x="280804" y="402605"/>
                </a:lnTo>
                <a:lnTo>
                  <a:pt x="279502" y="394792"/>
                </a:lnTo>
                <a:lnTo>
                  <a:pt x="277230" y="386321"/>
                </a:lnTo>
                <a:lnTo>
                  <a:pt x="273968" y="377165"/>
                </a:lnTo>
                <a:lnTo>
                  <a:pt x="269692" y="367300"/>
                </a:lnTo>
                <a:lnTo>
                  <a:pt x="264381" y="356700"/>
                </a:lnTo>
                <a:lnTo>
                  <a:pt x="258013" y="345338"/>
                </a:lnTo>
                <a:lnTo>
                  <a:pt x="250566" y="333191"/>
                </a:lnTo>
                <a:lnTo>
                  <a:pt x="242019" y="320231"/>
                </a:lnTo>
                <a:lnTo>
                  <a:pt x="232348" y="306434"/>
                </a:lnTo>
                <a:lnTo>
                  <a:pt x="221532" y="291774"/>
                </a:lnTo>
                <a:lnTo>
                  <a:pt x="209550" y="276225"/>
                </a:lnTo>
              </a:path>
            </a:pathLst>
          </a:custGeom>
          <a:noFill/>
          <a:ln w="17145">
            <a:solidFill>
              <a:srgbClr val="F47700"/>
            </a:solidFill>
            <a:prstDash val="solid"/>
          </a:ln>
        </p:spPr>
        <p:txBody>
          <a:bodyPr/>
          <a:lstStyle/>
          <a:p>
            <a:endParaRPr lang="en-US"/>
          </a:p>
        </p:txBody>
      </p:sp>
      <p:sp>
        <p:nvSpPr>
          <p:cNvPr id="34" name="Location pin icon — editable shape">
            <a:extLst>
              <a:ext uri="{FF2B5EF4-FFF2-40B4-BE49-F238E27FC236}">
                <a16:creationId xmlns:a16="http://schemas.microsoft.com/office/drawing/2014/main" id="{FADEE302-0C0D-3ED1-BDCD-83ADB4127063}"/>
              </a:ext>
            </a:extLst>
          </p:cNvPr>
          <p:cNvSpPr>
            <a:spLocks noGrp="1"/>
          </p:cNvSpPr>
          <p:nvPr/>
        </p:nvSpPr>
        <p:spPr>
          <a:xfrm>
            <a:off x="1524000" y="4448787"/>
            <a:ext cx="514350" cy="514350"/>
          </a:xfrm>
          <a:custGeom>
            <a:avLst/>
            <a:gdLst/>
            <a:ahLst/>
            <a:cxnLst/>
            <a:rect l="0" t="0" r="0" b="0"/>
            <a:pathLst>
              <a:path w="514350" h="514350">
                <a:moveTo>
                  <a:pt x="257175" y="495300"/>
                </a:moveTo>
                <a:lnTo>
                  <a:pt x="239430" y="476501"/>
                </a:lnTo>
                <a:lnTo>
                  <a:pt x="222405" y="458191"/>
                </a:lnTo>
                <a:lnTo>
                  <a:pt x="206121" y="440350"/>
                </a:lnTo>
                <a:lnTo>
                  <a:pt x="190599" y="422961"/>
                </a:lnTo>
                <a:lnTo>
                  <a:pt x="175860" y="406003"/>
                </a:lnTo>
                <a:lnTo>
                  <a:pt x="161925" y="389458"/>
                </a:lnTo>
                <a:lnTo>
                  <a:pt x="148816" y="373307"/>
                </a:lnTo>
                <a:lnTo>
                  <a:pt x="136553" y="357530"/>
                </a:lnTo>
                <a:lnTo>
                  <a:pt x="125158" y="342109"/>
                </a:lnTo>
                <a:lnTo>
                  <a:pt x="114653" y="327025"/>
                </a:lnTo>
                <a:lnTo>
                  <a:pt x="105057" y="312258"/>
                </a:lnTo>
                <a:lnTo>
                  <a:pt x="96393" y="297790"/>
                </a:lnTo>
                <a:lnTo>
                  <a:pt x="88681" y="283601"/>
                </a:lnTo>
                <a:lnTo>
                  <a:pt x="81943" y="269672"/>
                </a:lnTo>
                <a:lnTo>
                  <a:pt x="76200" y="255984"/>
                </a:lnTo>
                <a:lnTo>
                  <a:pt x="71473" y="242519"/>
                </a:lnTo>
                <a:lnTo>
                  <a:pt x="67783" y="229257"/>
                </a:lnTo>
                <a:lnTo>
                  <a:pt x="65151" y="216179"/>
                </a:lnTo>
                <a:lnTo>
                  <a:pt x="63599" y="203267"/>
                </a:lnTo>
                <a:lnTo>
                  <a:pt x="63147" y="190500"/>
                </a:lnTo>
                <a:lnTo>
                  <a:pt x="63817" y="177860"/>
                </a:lnTo>
                <a:lnTo>
                  <a:pt x="65631" y="165329"/>
                </a:lnTo>
                <a:lnTo>
                  <a:pt x="68608" y="152886"/>
                </a:lnTo>
                <a:lnTo>
                  <a:pt x="72771" y="140513"/>
                </a:lnTo>
                <a:lnTo>
                  <a:pt x="78140" y="128191"/>
                </a:lnTo>
                <a:lnTo>
                  <a:pt x="84737" y="115900"/>
                </a:lnTo>
                <a:lnTo>
                  <a:pt x="92583" y="103622"/>
                </a:lnTo>
                <a:lnTo>
                  <a:pt x="101699" y="91338"/>
                </a:lnTo>
                <a:lnTo>
                  <a:pt x="112106" y="79029"/>
                </a:lnTo>
                <a:lnTo>
                  <a:pt x="123825" y="66675"/>
                </a:lnTo>
                <a:lnTo>
                  <a:pt x="123825" y="66675"/>
                </a:lnTo>
                <a:lnTo>
                  <a:pt x="145019" y="56008"/>
                </a:lnTo>
                <a:lnTo>
                  <a:pt x="165715" y="46844"/>
                </a:lnTo>
                <a:lnTo>
                  <a:pt x="185881" y="39152"/>
                </a:lnTo>
                <a:lnTo>
                  <a:pt x="205483" y="32899"/>
                </a:lnTo>
                <a:lnTo>
                  <a:pt x="224489" y="28054"/>
                </a:lnTo>
                <a:lnTo>
                  <a:pt x="242865" y="24584"/>
                </a:lnTo>
                <a:lnTo>
                  <a:pt x="260579" y="22457"/>
                </a:lnTo>
                <a:lnTo>
                  <a:pt x="277597" y="21641"/>
                </a:lnTo>
                <a:lnTo>
                  <a:pt x="293886" y="22103"/>
                </a:lnTo>
                <a:lnTo>
                  <a:pt x="309414" y="23813"/>
                </a:lnTo>
                <a:lnTo>
                  <a:pt x="324147" y="26736"/>
                </a:lnTo>
                <a:lnTo>
                  <a:pt x="338052" y="30842"/>
                </a:lnTo>
                <a:lnTo>
                  <a:pt x="351096" y="36098"/>
                </a:lnTo>
                <a:lnTo>
                  <a:pt x="363247" y="42472"/>
                </a:lnTo>
                <a:lnTo>
                  <a:pt x="374470" y="49932"/>
                </a:lnTo>
                <a:lnTo>
                  <a:pt x="384734" y="58445"/>
                </a:lnTo>
                <a:lnTo>
                  <a:pt x="394004" y="67981"/>
                </a:lnTo>
                <a:lnTo>
                  <a:pt x="402249" y="78505"/>
                </a:lnTo>
                <a:lnTo>
                  <a:pt x="409435" y="89987"/>
                </a:lnTo>
                <a:lnTo>
                  <a:pt x="415528" y="102394"/>
                </a:lnTo>
                <a:lnTo>
                  <a:pt x="420496" y="115694"/>
                </a:lnTo>
                <a:lnTo>
                  <a:pt x="424307" y="129854"/>
                </a:lnTo>
                <a:lnTo>
                  <a:pt x="426926" y="144844"/>
                </a:lnTo>
                <a:lnTo>
                  <a:pt x="428320" y="160630"/>
                </a:lnTo>
                <a:lnTo>
                  <a:pt x="428458" y="177180"/>
                </a:lnTo>
                <a:lnTo>
                  <a:pt x="427305" y="194462"/>
                </a:lnTo>
                <a:lnTo>
                  <a:pt x="424828" y="212445"/>
                </a:lnTo>
                <a:lnTo>
                  <a:pt x="420995" y="231096"/>
                </a:lnTo>
                <a:lnTo>
                  <a:pt x="415773" y="250382"/>
                </a:lnTo>
                <a:lnTo>
                  <a:pt x="409129" y="270272"/>
                </a:lnTo>
                <a:lnTo>
                  <a:pt x="401028" y="290733"/>
                </a:lnTo>
                <a:lnTo>
                  <a:pt x="391439" y="311734"/>
                </a:lnTo>
                <a:lnTo>
                  <a:pt x="380329" y="333242"/>
                </a:lnTo>
                <a:lnTo>
                  <a:pt x="367664" y="355225"/>
                </a:lnTo>
                <a:lnTo>
                  <a:pt x="353411" y="377651"/>
                </a:lnTo>
                <a:lnTo>
                  <a:pt x="337537" y="400488"/>
                </a:lnTo>
                <a:lnTo>
                  <a:pt x="320010" y="423704"/>
                </a:lnTo>
                <a:lnTo>
                  <a:pt x="300796" y="447265"/>
                </a:lnTo>
                <a:lnTo>
                  <a:pt x="279862" y="471142"/>
                </a:lnTo>
                <a:lnTo>
                  <a:pt x="257175" y="495300"/>
                </a:lnTo>
              </a:path>
              <a:path w="514350" h="514350">
                <a:moveTo>
                  <a:pt x="333375" y="180975"/>
                </a:moveTo>
                <a:lnTo>
                  <a:pt x="332437" y="192895"/>
                </a:lnTo>
                <a:lnTo>
                  <a:pt x="329646" y="204522"/>
                </a:lnTo>
                <a:lnTo>
                  <a:pt x="325070" y="215569"/>
                </a:lnTo>
                <a:lnTo>
                  <a:pt x="318822" y="225764"/>
                </a:lnTo>
                <a:lnTo>
                  <a:pt x="311057" y="234857"/>
                </a:lnTo>
                <a:lnTo>
                  <a:pt x="301964" y="242622"/>
                </a:lnTo>
                <a:lnTo>
                  <a:pt x="291769" y="248870"/>
                </a:lnTo>
                <a:lnTo>
                  <a:pt x="280722" y="253446"/>
                </a:lnTo>
                <a:lnTo>
                  <a:pt x="269095" y="256237"/>
                </a:lnTo>
                <a:lnTo>
                  <a:pt x="257175" y="257175"/>
                </a:lnTo>
                <a:lnTo>
                  <a:pt x="245255" y="256237"/>
                </a:lnTo>
                <a:lnTo>
                  <a:pt x="233628" y="253446"/>
                </a:lnTo>
                <a:lnTo>
                  <a:pt x="222581" y="248870"/>
                </a:lnTo>
                <a:lnTo>
                  <a:pt x="212386" y="242622"/>
                </a:lnTo>
                <a:lnTo>
                  <a:pt x="203293" y="234857"/>
                </a:lnTo>
                <a:lnTo>
                  <a:pt x="195528" y="225764"/>
                </a:lnTo>
                <a:lnTo>
                  <a:pt x="189280" y="215569"/>
                </a:lnTo>
                <a:lnTo>
                  <a:pt x="184704" y="204522"/>
                </a:lnTo>
                <a:lnTo>
                  <a:pt x="181913" y="192895"/>
                </a:lnTo>
                <a:lnTo>
                  <a:pt x="180975" y="180975"/>
                </a:lnTo>
                <a:lnTo>
                  <a:pt x="181913" y="169055"/>
                </a:lnTo>
                <a:lnTo>
                  <a:pt x="184704" y="157428"/>
                </a:lnTo>
                <a:lnTo>
                  <a:pt x="189280" y="146381"/>
                </a:lnTo>
                <a:lnTo>
                  <a:pt x="195528" y="136186"/>
                </a:lnTo>
                <a:lnTo>
                  <a:pt x="203293" y="127093"/>
                </a:lnTo>
                <a:lnTo>
                  <a:pt x="212386" y="119328"/>
                </a:lnTo>
                <a:lnTo>
                  <a:pt x="222581" y="113080"/>
                </a:lnTo>
                <a:lnTo>
                  <a:pt x="233628" y="108504"/>
                </a:lnTo>
                <a:lnTo>
                  <a:pt x="245255" y="105713"/>
                </a:lnTo>
                <a:lnTo>
                  <a:pt x="257175" y="104775"/>
                </a:lnTo>
                <a:lnTo>
                  <a:pt x="269095" y="105713"/>
                </a:lnTo>
                <a:lnTo>
                  <a:pt x="280722" y="108504"/>
                </a:lnTo>
                <a:lnTo>
                  <a:pt x="291769" y="113080"/>
                </a:lnTo>
                <a:lnTo>
                  <a:pt x="301964" y="119328"/>
                </a:lnTo>
                <a:lnTo>
                  <a:pt x="311057" y="127093"/>
                </a:lnTo>
                <a:lnTo>
                  <a:pt x="318822" y="136186"/>
                </a:lnTo>
                <a:lnTo>
                  <a:pt x="325070" y="146381"/>
                </a:lnTo>
                <a:lnTo>
                  <a:pt x="329646" y="157428"/>
                </a:lnTo>
                <a:lnTo>
                  <a:pt x="332437" y="169055"/>
                </a:lnTo>
                <a:lnTo>
                  <a:pt x="333375" y="180975"/>
                </a:lnTo>
              </a:path>
            </a:pathLst>
          </a:custGeom>
          <a:noFill/>
          <a:ln w="17145">
            <a:solidFill>
              <a:srgbClr val="F47700"/>
            </a:solidFill>
            <a:prstDash val="solid"/>
          </a:ln>
        </p:spPr>
        <p:txBody>
          <a:bodyPr/>
          <a:lstStyle/>
          <a:p>
            <a:endParaRPr lang="en-US"/>
          </a:p>
        </p:txBody>
      </p:sp>
      <p:sp>
        <p:nvSpPr>
          <p:cNvPr id="35" name="People icon — editable shape">
            <a:extLst>
              <a:ext uri="{FF2B5EF4-FFF2-40B4-BE49-F238E27FC236}">
                <a16:creationId xmlns:a16="http://schemas.microsoft.com/office/drawing/2014/main" id="{27FF0F2D-8A5B-4586-8A27-17325559C24D}"/>
              </a:ext>
            </a:extLst>
          </p:cNvPr>
          <p:cNvSpPr>
            <a:spLocks noGrp="1"/>
          </p:cNvSpPr>
          <p:nvPr/>
        </p:nvSpPr>
        <p:spPr>
          <a:xfrm>
            <a:off x="2447925" y="4448787"/>
            <a:ext cx="514350" cy="514350"/>
          </a:xfrm>
          <a:custGeom>
            <a:avLst/>
            <a:gdLst/>
            <a:ahLst/>
            <a:cxnLst/>
            <a:rect l="0" t="0" r="0" b="0"/>
            <a:pathLst>
              <a:path w="514350" h="514350">
                <a:moveTo>
                  <a:pt x="323850" y="95250"/>
                </a:moveTo>
                <a:lnTo>
                  <a:pt x="323029" y="105680"/>
                </a:lnTo>
                <a:lnTo>
                  <a:pt x="320587" y="115854"/>
                </a:lnTo>
                <a:lnTo>
                  <a:pt x="316583" y="125520"/>
                </a:lnTo>
                <a:lnTo>
                  <a:pt x="311116" y="134441"/>
                </a:lnTo>
                <a:lnTo>
                  <a:pt x="304321" y="142396"/>
                </a:lnTo>
                <a:lnTo>
                  <a:pt x="296366" y="149191"/>
                </a:lnTo>
                <a:lnTo>
                  <a:pt x="287445" y="154658"/>
                </a:lnTo>
                <a:lnTo>
                  <a:pt x="277779" y="158662"/>
                </a:lnTo>
                <a:lnTo>
                  <a:pt x="267605" y="161104"/>
                </a:lnTo>
                <a:lnTo>
                  <a:pt x="257175" y="161925"/>
                </a:lnTo>
                <a:lnTo>
                  <a:pt x="246745" y="161104"/>
                </a:lnTo>
                <a:lnTo>
                  <a:pt x="236571" y="158662"/>
                </a:lnTo>
                <a:lnTo>
                  <a:pt x="226905" y="154658"/>
                </a:lnTo>
                <a:lnTo>
                  <a:pt x="217984" y="149191"/>
                </a:lnTo>
                <a:lnTo>
                  <a:pt x="210029" y="142396"/>
                </a:lnTo>
                <a:lnTo>
                  <a:pt x="203234" y="134441"/>
                </a:lnTo>
                <a:lnTo>
                  <a:pt x="197767" y="125520"/>
                </a:lnTo>
                <a:lnTo>
                  <a:pt x="193763" y="115854"/>
                </a:lnTo>
                <a:lnTo>
                  <a:pt x="191321" y="105680"/>
                </a:lnTo>
                <a:lnTo>
                  <a:pt x="190500" y="95250"/>
                </a:lnTo>
                <a:lnTo>
                  <a:pt x="191321" y="84820"/>
                </a:lnTo>
                <a:lnTo>
                  <a:pt x="193763" y="74646"/>
                </a:lnTo>
                <a:lnTo>
                  <a:pt x="197767" y="64980"/>
                </a:lnTo>
                <a:lnTo>
                  <a:pt x="203234" y="56059"/>
                </a:lnTo>
                <a:lnTo>
                  <a:pt x="210029" y="48104"/>
                </a:lnTo>
                <a:lnTo>
                  <a:pt x="217984" y="41309"/>
                </a:lnTo>
                <a:lnTo>
                  <a:pt x="226905" y="35842"/>
                </a:lnTo>
                <a:lnTo>
                  <a:pt x="236571" y="31838"/>
                </a:lnTo>
                <a:lnTo>
                  <a:pt x="246745" y="29396"/>
                </a:lnTo>
                <a:lnTo>
                  <a:pt x="257175" y="28575"/>
                </a:lnTo>
                <a:lnTo>
                  <a:pt x="267605" y="29396"/>
                </a:lnTo>
                <a:lnTo>
                  <a:pt x="277779" y="31838"/>
                </a:lnTo>
                <a:lnTo>
                  <a:pt x="287445" y="35842"/>
                </a:lnTo>
                <a:lnTo>
                  <a:pt x="296366" y="41309"/>
                </a:lnTo>
                <a:lnTo>
                  <a:pt x="304321" y="48104"/>
                </a:lnTo>
                <a:lnTo>
                  <a:pt x="311116" y="56059"/>
                </a:lnTo>
                <a:lnTo>
                  <a:pt x="316583" y="64980"/>
                </a:lnTo>
                <a:lnTo>
                  <a:pt x="320587" y="74646"/>
                </a:lnTo>
                <a:lnTo>
                  <a:pt x="323029" y="84820"/>
                </a:lnTo>
                <a:lnTo>
                  <a:pt x="323850" y="95250"/>
                </a:lnTo>
              </a:path>
              <a:path w="514350" h="514350">
                <a:moveTo>
                  <a:pt x="133350" y="142875"/>
                </a:moveTo>
                <a:lnTo>
                  <a:pt x="132764" y="150325"/>
                </a:lnTo>
                <a:lnTo>
                  <a:pt x="131019" y="157592"/>
                </a:lnTo>
                <a:lnTo>
                  <a:pt x="128159" y="164496"/>
                </a:lnTo>
                <a:lnTo>
                  <a:pt x="124254" y="170868"/>
                </a:lnTo>
                <a:lnTo>
                  <a:pt x="119401" y="176551"/>
                </a:lnTo>
                <a:lnTo>
                  <a:pt x="113718" y="181404"/>
                </a:lnTo>
                <a:lnTo>
                  <a:pt x="107346" y="185309"/>
                </a:lnTo>
                <a:lnTo>
                  <a:pt x="100442" y="188169"/>
                </a:lnTo>
                <a:lnTo>
                  <a:pt x="93175" y="189914"/>
                </a:lnTo>
                <a:lnTo>
                  <a:pt x="85725" y="190500"/>
                </a:lnTo>
                <a:lnTo>
                  <a:pt x="78275" y="189914"/>
                </a:lnTo>
                <a:lnTo>
                  <a:pt x="71008" y="188169"/>
                </a:lnTo>
                <a:lnTo>
                  <a:pt x="64104" y="185309"/>
                </a:lnTo>
                <a:lnTo>
                  <a:pt x="57732" y="181404"/>
                </a:lnTo>
                <a:lnTo>
                  <a:pt x="52049" y="176551"/>
                </a:lnTo>
                <a:lnTo>
                  <a:pt x="47196" y="170868"/>
                </a:lnTo>
                <a:lnTo>
                  <a:pt x="43291" y="164496"/>
                </a:lnTo>
                <a:lnTo>
                  <a:pt x="40431" y="157592"/>
                </a:lnTo>
                <a:lnTo>
                  <a:pt x="38686" y="150325"/>
                </a:lnTo>
                <a:lnTo>
                  <a:pt x="38100" y="142875"/>
                </a:lnTo>
                <a:lnTo>
                  <a:pt x="38686" y="135425"/>
                </a:lnTo>
                <a:lnTo>
                  <a:pt x="40431" y="128158"/>
                </a:lnTo>
                <a:lnTo>
                  <a:pt x="43291" y="121254"/>
                </a:lnTo>
                <a:lnTo>
                  <a:pt x="47196" y="114882"/>
                </a:lnTo>
                <a:lnTo>
                  <a:pt x="52049" y="109199"/>
                </a:lnTo>
                <a:lnTo>
                  <a:pt x="57732" y="104346"/>
                </a:lnTo>
                <a:lnTo>
                  <a:pt x="64104" y="100441"/>
                </a:lnTo>
                <a:lnTo>
                  <a:pt x="71008" y="97581"/>
                </a:lnTo>
                <a:lnTo>
                  <a:pt x="78275" y="95836"/>
                </a:lnTo>
                <a:lnTo>
                  <a:pt x="85725" y="95250"/>
                </a:lnTo>
                <a:lnTo>
                  <a:pt x="93175" y="95836"/>
                </a:lnTo>
                <a:lnTo>
                  <a:pt x="100442" y="97581"/>
                </a:lnTo>
                <a:lnTo>
                  <a:pt x="107346" y="100441"/>
                </a:lnTo>
                <a:lnTo>
                  <a:pt x="113718" y="104346"/>
                </a:lnTo>
                <a:lnTo>
                  <a:pt x="119401" y="109199"/>
                </a:lnTo>
                <a:lnTo>
                  <a:pt x="124254" y="114882"/>
                </a:lnTo>
                <a:lnTo>
                  <a:pt x="128159" y="121254"/>
                </a:lnTo>
                <a:lnTo>
                  <a:pt x="131019" y="128158"/>
                </a:lnTo>
                <a:lnTo>
                  <a:pt x="132764" y="135425"/>
                </a:lnTo>
                <a:lnTo>
                  <a:pt x="133350" y="142875"/>
                </a:lnTo>
              </a:path>
              <a:path w="514350" h="514350">
                <a:moveTo>
                  <a:pt x="476250" y="142875"/>
                </a:moveTo>
                <a:lnTo>
                  <a:pt x="475664" y="150325"/>
                </a:lnTo>
                <a:lnTo>
                  <a:pt x="473919" y="157592"/>
                </a:lnTo>
                <a:lnTo>
                  <a:pt x="471059" y="164496"/>
                </a:lnTo>
                <a:lnTo>
                  <a:pt x="467154" y="170868"/>
                </a:lnTo>
                <a:lnTo>
                  <a:pt x="462301" y="176551"/>
                </a:lnTo>
                <a:lnTo>
                  <a:pt x="456618" y="181404"/>
                </a:lnTo>
                <a:lnTo>
                  <a:pt x="450246" y="185309"/>
                </a:lnTo>
                <a:lnTo>
                  <a:pt x="443342" y="188169"/>
                </a:lnTo>
                <a:lnTo>
                  <a:pt x="436075" y="189914"/>
                </a:lnTo>
                <a:lnTo>
                  <a:pt x="428625" y="190500"/>
                </a:lnTo>
                <a:lnTo>
                  <a:pt x="421175" y="189914"/>
                </a:lnTo>
                <a:lnTo>
                  <a:pt x="413908" y="188169"/>
                </a:lnTo>
                <a:lnTo>
                  <a:pt x="407004" y="185309"/>
                </a:lnTo>
                <a:lnTo>
                  <a:pt x="400632" y="181404"/>
                </a:lnTo>
                <a:lnTo>
                  <a:pt x="394949" y="176551"/>
                </a:lnTo>
                <a:lnTo>
                  <a:pt x="390096" y="170868"/>
                </a:lnTo>
                <a:lnTo>
                  <a:pt x="386191" y="164496"/>
                </a:lnTo>
                <a:lnTo>
                  <a:pt x="383331" y="157592"/>
                </a:lnTo>
                <a:lnTo>
                  <a:pt x="381586" y="150325"/>
                </a:lnTo>
                <a:lnTo>
                  <a:pt x="381000" y="142875"/>
                </a:lnTo>
                <a:lnTo>
                  <a:pt x="381586" y="135425"/>
                </a:lnTo>
                <a:lnTo>
                  <a:pt x="383331" y="128158"/>
                </a:lnTo>
                <a:lnTo>
                  <a:pt x="386191" y="121254"/>
                </a:lnTo>
                <a:lnTo>
                  <a:pt x="390096" y="114882"/>
                </a:lnTo>
                <a:lnTo>
                  <a:pt x="394949" y="109199"/>
                </a:lnTo>
                <a:lnTo>
                  <a:pt x="400632" y="104346"/>
                </a:lnTo>
                <a:lnTo>
                  <a:pt x="407004" y="100441"/>
                </a:lnTo>
                <a:lnTo>
                  <a:pt x="413908" y="97581"/>
                </a:lnTo>
                <a:lnTo>
                  <a:pt x="421175" y="95836"/>
                </a:lnTo>
                <a:lnTo>
                  <a:pt x="428625" y="95250"/>
                </a:lnTo>
                <a:lnTo>
                  <a:pt x="436075" y="95836"/>
                </a:lnTo>
                <a:lnTo>
                  <a:pt x="443342" y="97581"/>
                </a:lnTo>
                <a:lnTo>
                  <a:pt x="450246" y="100441"/>
                </a:lnTo>
                <a:lnTo>
                  <a:pt x="456618" y="104346"/>
                </a:lnTo>
                <a:lnTo>
                  <a:pt x="462301" y="109199"/>
                </a:lnTo>
                <a:lnTo>
                  <a:pt x="467154" y="114882"/>
                </a:lnTo>
                <a:lnTo>
                  <a:pt x="471059" y="121254"/>
                </a:lnTo>
                <a:lnTo>
                  <a:pt x="473919" y="128158"/>
                </a:lnTo>
                <a:lnTo>
                  <a:pt x="475664" y="135425"/>
                </a:lnTo>
                <a:lnTo>
                  <a:pt x="476250" y="142875"/>
                </a:lnTo>
              </a:path>
              <a:path w="514350" h="514350">
                <a:moveTo>
                  <a:pt x="142875" y="485775"/>
                </a:moveTo>
                <a:lnTo>
                  <a:pt x="136627" y="437693"/>
                </a:lnTo>
                <a:lnTo>
                  <a:pt x="133020" y="396011"/>
                </a:lnTo>
                <a:lnTo>
                  <a:pt x="131902" y="360274"/>
                </a:lnTo>
                <a:lnTo>
                  <a:pt x="133121" y="330022"/>
                </a:lnTo>
                <a:lnTo>
                  <a:pt x="136525" y="304800"/>
                </a:lnTo>
                <a:lnTo>
                  <a:pt x="141961" y="284150"/>
                </a:lnTo>
                <a:lnTo>
                  <a:pt x="149276" y="267614"/>
                </a:lnTo>
                <a:lnTo>
                  <a:pt x="158318" y="254737"/>
                </a:lnTo>
                <a:lnTo>
                  <a:pt x="168935" y="245059"/>
                </a:lnTo>
                <a:lnTo>
                  <a:pt x="180975" y="238125"/>
                </a:lnTo>
                <a:lnTo>
                  <a:pt x="194285" y="233477"/>
                </a:lnTo>
                <a:lnTo>
                  <a:pt x="208712" y="230657"/>
                </a:lnTo>
                <a:lnTo>
                  <a:pt x="224104" y="229210"/>
                </a:lnTo>
                <a:lnTo>
                  <a:pt x="240309" y="228676"/>
                </a:lnTo>
                <a:lnTo>
                  <a:pt x="257175" y="228600"/>
                </a:lnTo>
                <a:lnTo>
                  <a:pt x="257175" y="228600"/>
                </a:lnTo>
                <a:lnTo>
                  <a:pt x="275582" y="228676"/>
                </a:lnTo>
                <a:lnTo>
                  <a:pt x="292667" y="229210"/>
                </a:lnTo>
                <a:lnTo>
                  <a:pt x="308381" y="230657"/>
                </a:lnTo>
                <a:lnTo>
                  <a:pt x="322673" y="233477"/>
                </a:lnTo>
                <a:lnTo>
                  <a:pt x="335492" y="238125"/>
                </a:lnTo>
                <a:lnTo>
                  <a:pt x="346786" y="245059"/>
                </a:lnTo>
                <a:lnTo>
                  <a:pt x="356506" y="254737"/>
                </a:lnTo>
                <a:lnTo>
                  <a:pt x="364600" y="267614"/>
                </a:lnTo>
                <a:lnTo>
                  <a:pt x="371018" y="284150"/>
                </a:lnTo>
                <a:lnTo>
                  <a:pt x="375708" y="304800"/>
                </a:lnTo>
                <a:lnTo>
                  <a:pt x="378621" y="330022"/>
                </a:lnTo>
                <a:lnTo>
                  <a:pt x="379705" y="360274"/>
                </a:lnTo>
                <a:lnTo>
                  <a:pt x="378909" y="396011"/>
                </a:lnTo>
                <a:lnTo>
                  <a:pt x="376182" y="437693"/>
                </a:lnTo>
                <a:lnTo>
                  <a:pt x="371475" y="485775"/>
                </a:lnTo>
              </a:path>
              <a:path w="514350" h="514350">
                <a:moveTo>
                  <a:pt x="19050" y="447675"/>
                </a:moveTo>
                <a:lnTo>
                  <a:pt x="15328" y="423222"/>
                </a:lnTo>
                <a:lnTo>
                  <a:pt x="12706" y="401212"/>
                </a:lnTo>
                <a:lnTo>
                  <a:pt x="11142" y="381517"/>
                </a:lnTo>
                <a:lnTo>
                  <a:pt x="10592" y="364007"/>
                </a:lnTo>
                <a:lnTo>
                  <a:pt x="11013" y="348555"/>
                </a:lnTo>
                <a:lnTo>
                  <a:pt x="12363" y="335032"/>
                </a:lnTo>
                <a:lnTo>
                  <a:pt x="14599" y="323309"/>
                </a:lnTo>
                <a:lnTo>
                  <a:pt x="17678" y="313258"/>
                </a:lnTo>
                <a:lnTo>
                  <a:pt x="21557" y="304750"/>
                </a:lnTo>
                <a:lnTo>
                  <a:pt x="26194" y="297656"/>
                </a:lnTo>
                <a:lnTo>
                  <a:pt x="31544" y="291848"/>
                </a:lnTo>
                <a:lnTo>
                  <a:pt x="37567" y="287198"/>
                </a:lnTo>
                <a:lnTo>
                  <a:pt x="44217" y="283576"/>
                </a:lnTo>
                <a:lnTo>
                  <a:pt x="51454" y="280854"/>
                </a:lnTo>
                <a:lnTo>
                  <a:pt x="59234" y="278904"/>
                </a:lnTo>
                <a:lnTo>
                  <a:pt x="67513" y="277597"/>
                </a:lnTo>
                <a:lnTo>
                  <a:pt x="76250" y="276804"/>
                </a:lnTo>
                <a:lnTo>
                  <a:pt x="85401" y="276396"/>
                </a:lnTo>
                <a:lnTo>
                  <a:pt x="94924" y="276246"/>
                </a:lnTo>
                <a:lnTo>
                  <a:pt x="104775" y="276225"/>
                </a:lnTo>
              </a:path>
              <a:path w="514350" h="514350">
                <a:moveTo>
                  <a:pt x="409575" y="276225"/>
                </a:moveTo>
                <a:lnTo>
                  <a:pt x="420716" y="276382"/>
                </a:lnTo>
                <a:lnTo>
                  <a:pt x="431263" y="276911"/>
                </a:lnTo>
                <a:lnTo>
                  <a:pt x="441197" y="277897"/>
                </a:lnTo>
                <a:lnTo>
                  <a:pt x="450494" y="279425"/>
                </a:lnTo>
                <a:lnTo>
                  <a:pt x="459135" y="281583"/>
                </a:lnTo>
                <a:lnTo>
                  <a:pt x="467096" y="284455"/>
                </a:lnTo>
                <a:lnTo>
                  <a:pt x="474358" y="288126"/>
                </a:lnTo>
                <a:lnTo>
                  <a:pt x="480898" y="292684"/>
                </a:lnTo>
                <a:lnTo>
                  <a:pt x="486695" y="298213"/>
                </a:lnTo>
                <a:lnTo>
                  <a:pt x="491728" y="304800"/>
                </a:lnTo>
                <a:lnTo>
                  <a:pt x="495975" y="312530"/>
                </a:lnTo>
                <a:lnTo>
                  <a:pt x="499415" y="321488"/>
                </a:lnTo>
                <a:lnTo>
                  <a:pt x="502026" y="331761"/>
                </a:lnTo>
                <a:lnTo>
                  <a:pt x="503787" y="343433"/>
                </a:lnTo>
                <a:lnTo>
                  <a:pt x="504676" y="356592"/>
                </a:lnTo>
                <a:lnTo>
                  <a:pt x="504673" y="371323"/>
                </a:lnTo>
                <a:lnTo>
                  <a:pt x="503755" y="387710"/>
                </a:lnTo>
                <a:lnTo>
                  <a:pt x="501901" y="405841"/>
                </a:lnTo>
                <a:lnTo>
                  <a:pt x="499090" y="425801"/>
                </a:lnTo>
                <a:lnTo>
                  <a:pt x="495300" y="447675"/>
                </a:lnTo>
              </a:path>
              <a:path w="514350" h="514350">
                <a:moveTo>
                  <a:pt x="180975" y="323850"/>
                </a:moveTo>
                <a:lnTo>
                  <a:pt x="180975" y="485775"/>
                </a:lnTo>
              </a:path>
              <a:path w="514350" h="514350">
                <a:moveTo>
                  <a:pt x="333375" y="323850"/>
                </a:moveTo>
                <a:lnTo>
                  <a:pt x="333375" y="485775"/>
                </a:lnTo>
              </a:path>
            </a:pathLst>
          </a:custGeom>
          <a:noFill/>
          <a:ln w="17145">
            <a:solidFill>
              <a:srgbClr val="F47700"/>
            </a:solidFill>
            <a:prstDash val="solid"/>
          </a:ln>
        </p:spPr>
        <p:txBody>
          <a:bodyPr/>
          <a:lstStyle/>
          <a:p>
            <a:endParaRPr lang="en-US"/>
          </a:p>
        </p:txBody>
      </p:sp>
      <p:sp>
        <p:nvSpPr>
          <p:cNvPr id="36" name="Growth icon — editable shape">
            <a:extLst>
              <a:ext uri="{FF2B5EF4-FFF2-40B4-BE49-F238E27FC236}">
                <a16:creationId xmlns:a16="http://schemas.microsoft.com/office/drawing/2014/main" id="{94AD73F2-B2E4-4D8A-5BCC-778615AA2F93}"/>
              </a:ext>
            </a:extLst>
          </p:cNvPr>
          <p:cNvSpPr>
            <a:spLocks noGrp="1"/>
          </p:cNvSpPr>
          <p:nvPr/>
        </p:nvSpPr>
        <p:spPr>
          <a:xfrm>
            <a:off x="3400425" y="4448787"/>
            <a:ext cx="514350" cy="514350"/>
          </a:xfrm>
          <a:custGeom>
            <a:avLst/>
            <a:gdLst/>
            <a:ahLst/>
            <a:cxnLst/>
            <a:rect l="0" t="0" r="0" b="0"/>
            <a:pathLst>
              <a:path w="514350" h="514350">
                <a:moveTo>
                  <a:pt x="38100" y="485775"/>
                </a:moveTo>
                <a:lnTo>
                  <a:pt x="38100" y="361950"/>
                </a:lnTo>
                <a:lnTo>
                  <a:pt x="123825" y="361950"/>
                </a:lnTo>
                <a:lnTo>
                  <a:pt x="123825" y="485775"/>
                </a:lnTo>
                <a:lnTo>
                  <a:pt x="38100" y="485775"/>
                </a:lnTo>
              </a:path>
              <a:path w="514350" h="514350">
                <a:moveTo>
                  <a:pt x="200025" y="485775"/>
                </a:moveTo>
                <a:lnTo>
                  <a:pt x="200025" y="276225"/>
                </a:lnTo>
                <a:lnTo>
                  <a:pt x="285750" y="276225"/>
                </a:lnTo>
                <a:lnTo>
                  <a:pt x="285750" y="485775"/>
                </a:lnTo>
                <a:lnTo>
                  <a:pt x="200025" y="485775"/>
                </a:lnTo>
              </a:path>
              <a:path w="514350" h="514350">
                <a:moveTo>
                  <a:pt x="361950" y="485775"/>
                </a:moveTo>
                <a:lnTo>
                  <a:pt x="361950" y="180975"/>
                </a:lnTo>
                <a:lnTo>
                  <a:pt x="447675" y="180975"/>
                </a:lnTo>
                <a:lnTo>
                  <a:pt x="447675" y="485775"/>
                </a:lnTo>
                <a:lnTo>
                  <a:pt x="361950" y="485775"/>
                </a:lnTo>
              </a:path>
              <a:path w="514350" h="514350">
                <a:moveTo>
                  <a:pt x="28575" y="276225"/>
                </a:moveTo>
                <a:lnTo>
                  <a:pt x="161925" y="142875"/>
                </a:lnTo>
                <a:lnTo>
                  <a:pt x="266700" y="209550"/>
                </a:lnTo>
                <a:lnTo>
                  <a:pt x="466725" y="28575"/>
                </a:lnTo>
              </a:path>
              <a:path w="514350" h="514350">
                <a:moveTo>
                  <a:pt x="371475" y="28575"/>
                </a:moveTo>
                <a:lnTo>
                  <a:pt x="466725" y="28575"/>
                </a:lnTo>
                <a:lnTo>
                  <a:pt x="466725" y="123825"/>
                </a:lnTo>
              </a:path>
            </a:pathLst>
          </a:custGeom>
          <a:noFill/>
          <a:ln w="17145">
            <a:solidFill>
              <a:srgbClr val="F47700"/>
            </a:solidFill>
            <a:prstDash val="solid"/>
          </a:ln>
        </p:spPr>
        <p:txBody>
          <a:bodyPr/>
          <a:lstStyle/>
          <a:p>
            <a:endParaRPr lang="en-US"/>
          </a:p>
        </p:txBody>
      </p:sp>
      <p:sp>
        <p:nvSpPr>
          <p:cNvPr id="2" name="Brand name">
            <a:extLst>
              <a:ext uri="{FF2B5EF4-FFF2-40B4-BE49-F238E27FC236}">
                <a16:creationId xmlns:a16="http://schemas.microsoft.com/office/drawing/2014/main" id="{C8814C01-065C-01F2-88E1-01ABFA3E9A81}"/>
              </a:ext>
            </a:extLst>
          </p:cNvPr>
          <p:cNvSpPr>
            <a:spLocks noGrp="1"/>
          </p:cNvSpPr>
          <p:nvPr/>
        </p:nvSpPr>
        <p:spPr>
          <a:xfrm>
            <a:off x="1736931" y="411724"/>
            <a:ext cx="3219450" cy="609600"/>
          </a:xfrm>
          <a:prstGeom prst="rect">
            <a:avLst/>
          </a:prstGeom>
          <a:noFill/>
          <a:ln w="0">
            <a:noFill/>
          </a:ln>
        </p:spPr>
        <p:txBody>
          <a:bodyPr wrap="none" lIns="0" tIns="0" rIns="0" bIns="0" anchor="t">
            <a:noAutofit/>
          </a:bodyPr>
          <a:lstStyle/>
          <a:p>
            <a:pPr algn="l" rtl="1">
              <a:lnSpc>
                <a:spcPct val="106000"/>
              </a:lnSpc>
              <a:buNone/>
              <a:defRPr lang="ar-SA" sz="4050" b="1">
                <a:solidFill>
                  <a:srgbClr val="FFFFFF"/>
                </a:solidFill>
                <a:latin typeface="Arial"/>
                <a:ea typeface="Arial"/>
                <a:cs typeface="Arial"/>
              </a:defRPr>
            </a:pPr>
            <a:r>
              <a:rPr lang="ar-SA" sz="4050" b="1">
                <a:solidFill>
                  <a:srgbClr val="FFFFFF"/>
                </a:solidFill>
                <a:latin typeface="Arial"/>
                <a:ea typeface="Arial"/>
                <a:cs typeface="Arial"/>
              </a:rPr>
              <a:t>‏بيور إن</a:t>
            </a:r>
          </a:p>
        </p:txBody>
      </p:sp>
      <p:pic>
        <p:nvPicPr>
          <p:cNvPr id="25" name="Picture 24">
            <a:extLst>
              <a:ext uri="{FF2B5EF4-FFF2-40B4-BE49-F238E27FC236}">
                <a16:creationId xmlns:a16="http://schemas.microsoft.com/office/drawing/2014/main" id="{9F4669B6-57AD-F6DB-976B-E42E72AE900C}"/>
              </a:ext>
            </a:extLst>
          </p:cNvPr>
          <p:cNvPicPr>
            <a:picLocks noChangeAspect="1"/>
          </p:cNvPicPr>
          <p:nvPr/>
        </p:nvPicPr>
        <p:blipFill>
          <a:blip r:embed="rId4"/>
          <a:srcRect/>
          <a:stretch>
            <a:fillRect/>
          </a:stretch>
        </p:blipFill>
        <p:spPr>
          <a:xfrm>
            <a:off x="628650" y="185013"/>
            <a:ext cx="952499" cy="1170214"/>
          </a:xfrm>
          <a:prstGeom prst="rect">
            <a:avLst/>
          </a:prstGeom>
        </p:spPr>
      </p:pic>
    </p:spTree>
    <p:extLst>
      <p:ext uri="{BB962C8B-B14F-4D97-AF65-F5344CB8AC3E}">
        <p14:creationId xmlns:p14="http://schemas.microsoft.com/office/powerpoint/2010/main" val="648107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avy background — movable">
            <a:extLst>
              <a:ext uri="{FF2B5EF4-FFF2-40B4-BE49-F238E27FC236}">
                <a16:creationId xmlns:a16="http://schemas.microsoft.com/office/drawing/2014/main" id="{2A365B0C-2C50-450F-9BBE-7B7B9037149B}"/>
              </a:ext>
            </a:extLst>
          </p:cNvPr>
          <p:cNvSpPr>
            <a:spLocks noGrp="1"/>
          </p:cNvSpPr>
          <p:nvPr/>
        </p:nvSpPr>
        <p:spPr>
          <a:xfrm>
            <a:off x="0" y="0"/>
            <a:ext cx="12192000" cy="6858000"/>
          </a:xfrm>
          <a:prstGeom prst="rect">
            <a:avLst/>
          </a:prstGeom>
          <a:solidFill>
            <a:srgbClr val="00152D"/>
          </a:solidFill>
          <a:ln w="0">
            <a:noFill/>
          </a:ln>
        </p:spPr>
        <p:txBody>
          <a:bodyPr/>
          <a:lstStyle/>
          <a:p>
            <a:endParaRPr lang="en-US"/>
          </a:p>
        </p:txBody>
      </p:sp>
      <p:pic>
        <p:nvPicPr>
          <p:cNvPr id="41" name="Picture 40"/>
          <p:cNvPicPr>
            <a:picLocks noChangeAspect="1"/>
          </p:cNvPicPr>
          <p:nvPr/>
        </p:nvPicPr>
        <p:blipFill>
          <a:blip r:embed="rId3"/>
          <a:stretch/>
        </p:blipFill>
        <p:spPr>
          <a:xfrm>
            <a:off x="3870960" y="0"/>
            <a:ext cx="8321040" cy="4998720"/>
          </a:xfrm>
          <a:prstGeom prst="rect">
            <a:avLst/>
          </a:prstGeom>
        </p:spPr>
      </p:pic>
      <p:sp>
        <p:nvSpPr>
          <p:cNvPr id="11" name="Image blend — editable gradient">
            <a:extLst>
              <a:ext uri="{FF2B5EF4-FFF2-40B4-BE49-F238E27FC236}">
                <a16:creationId xmlns:a16="http://schemas.microsoft.com/office/drawing/2014/main" id="{0D75875D-A980-4FDB-8791-3AAFB6A0FB26}"/>
              </a:ext>
            </a:extLst>
          </p:cNvPr>
          <p:cNvSpPr>
            <a:spLocks noGrp="1"/>
          </p:cNvSpPr>
          <p:nvPr/>
        </p:nvSpPr>
        <p:spPr>
          <a:xfrm>
            <a:off x="3190875" y="0"/>
            <a:ext cx="1790700" cy="5048250"/>
          </a:xfrm>
          <a:prstGeom prst="rect">
            <a:avLst/>
          </a:prstGeom>
          <a:gradFill>
            <a:gsLst>
              <a:gs pos="0">
                <a:srgbClr val="00152D"/>
              </a:gs>
              <a:gs pos="35000">
                <a:srgbClr val="00152D"/>
              </a:gs>
              <a:gs pos="100000">
                <a:srgbClr val="00152D">
                  <a:alpha val="0"/>
                </a:srgbClr>
              </a:gs>
            </a:gsLst>
            <a:lin ang="0"/>
          </a:gradFill>
          <a:ln w="0">
            <a:noFill/>
          </a:ln>
        </p:spPr>
        <p:txBody>
          <a:bodyPr/>
          <a:lstStyle/>
          <a:p>
            <a:endParaRPr lang="en-US"/>
          </a:p>
        </p:txBody>
      </p:sp>
      <p:sp>
        <p:nvSpPr>
          <p:cNvPr id="12" name="Upper navy arc — editable">
            <a:extLst>
              <a:ext uri="{FF2B5EF4-FFF2-40B4-BE49-F238E27FC236}">
                <a16:creationId xmlns:a16="http://schemas.microsoft.com/office/drawing/2014/main" id="{501D5E0A-9A21-4BAC-BBAC-1D48E0D4C4A0}"/>
              </a:ext>
            </a:extLst>
          </p:cNvPr>
          <p:cNvSpPr>
            <a:spLocks noGrp="1"/>
          </p:cNvSpPr>
          <p:nvPr/>
        </p:nvSpPr>
        <p:spPr>
          <a:xfrm>
            <a:off x="0" y="0"/>
            <a:ext cx="12192000" cy="6858000"/>
          </a:xfrm>
          <a:custGeom>
            <a:avLst/>
            <a:gdLst/>
            <a:ahLst/>
            <a:cxnLst/>
            <a:rect l="0" t="0" r="0" b="0"/>
            <a:pathLst>
              <a:path w="12192000" h="6858000">
                <a:moveTo>
                  <a:pt x="0" y="0"/>
                </a:moveTo>
                <a:lnTo>
                  <a:pt x="6191250" y="0"/>
                </a:lnTo>
                <a:lnTo>
                  <a:pt x="6191250" y="0"/>
                </a:lnTo>
                <a:lnTo>
                  <a:pt x="6111610" y="45995"/>
                </a:lnTo>
                <a:lnTo>
                  <a:pt x="6032701" y="91398"/>
                </a:lnTo>
                <a:lnTo>
                  <a:pt x="5954512" y="136214"/>
                </a:lnTo>
                <a:lnTo>
                  <a:pt x="5877032" y="180443"/>
                </a:lnTo>
                <a:lnTo>
                  <a:pt x="5800249" y="224091"/>
                </a:lnTo>
                <a:lnTo>
                  <a:pt x="5724152" y="267160"/>
                </a:lnTo>
                <a:lnTo>
                  <a:pt x="5648729" y="309652"/>
                </a:lnTo>
                <a:lnTo>
                  <a:pt x="5573969" y="351571"/>
                </a:lnTo>
                <a:lnTo>
                  <a:pt x="5499861" y="392920"/>
                </a:lnTo>
                <a:lnTo>
                  <a:pt x="5426393" y="433702"/>
                </a:lnTo>
                <a:lnTo>
                  <a:pt x="5353553" y="473920"/>
                </a:lnTo>
                <a:lnTo>
                  <a:pt x="5281331" y="513576"/>
                </a:lnTo>
                <a:lnTo>
                  <a:pt x="5209714" y="552675"/>
                </a:lnTo>
                <a:lnTo>
                  <a:pt x="5138692" y="591219"/>
                </a:lnTo>
                <a:lnTo>
                  <a:pt x="5068252" y="629211"/>
                </a:lnTo>
                <a:lnTo>
                  <a:pt x="4998385" y="666654"/>
                </a:lnTo>
                <a:lnTo>
                  <a:pt x="4929077" y="703551"/>
                </a:lnTo>
                <a:lnTo>
                  <a:pt x="4860318" y="739905"/>
                </a:lnTo>
                <a:lnTo>
                  <a:pt x="4792096" y="775719"/>
                </a:lnTo>
                <a:lnTo>
                  <a:pt x="4724400" y="810997"/>
                </a:lnTo>
                <a:lnTo>
                  <a:pt x="4657218" y="845740"/>
                </a:lnTo>
                <a:lnTo>
                  <a:pt x="4590539" y="879953"/>
                </a:lnTo>
                <a:lnTo>
                  <a:pt x="4524352" y="913638"/>
                </a:lnTo>
                <a:lnTo>
                  <a:pt x="4458645" y="946799"/>
                </a:lnTo>
                <a:lnTo>
                  <a:pt x="4393406" y="979438"/>
                </a:lnTo>
                <a:lnTo>
                  <a:pt x="4328625" y="1011558"/>
                </a:lnTo>
                <a:lnTo>
                  <a:pt x="4264289" y="1043163"/>
                </a:lnTo>
                <a:lnTo>
                  <a:pt x="4200388" y="1074255"/>
                </a:lnTo>
                <a:lnTo>
                  <a:pt x="4136909" y="1104837"/>
                </a:lnTo>
                <a:lnTo>
                  <a:pt x="4073842" y="1134913"/>
                </a:lnTo>
                <a:lnTo>
                  <a:pt x="4011176" y="1164486"/>
                </a:lnTo>
                <a:lnTo>
                  <a:pt x="3948897" y="1193558"/>
                </a:lnTo>
                <a:lnTo>
                  <a:pt x="3886996" y="1222132"/>
                </a:lnTo>
                <a:lnTo>
                  <a:pt x="3825461" y="1250213"/>
                </a:lnTo>
                <a:lnTo>
                  <a:pt x="3764280" y="1277801"/>
                </a:lnTo>
                <a:lnTo>
                  <a:pt x="3703442" y="1304902"/>
                </a:lnTo>
                <a:lnTo>
                  <a:pt x="3642935" y="1331517"/>
                </a:lnTo>
                <a:lnTo>
                  <a:pt x="3582749" y="1357650"/>
                </a:lnTo>
                <a:lnTo>
                  <a:pt x="3522871" y="1383303"/>
                </a:lnTo>
                <a:lnTo>
                  <a:pt x="3463290" y="1408481"/>
                </a:lnTo>
                <a:lnTo>
                  <a:pt x="3403995" y="1433185"/>
                </a:lnTo>
                <a:lnTo>
                  <a:pt x="3344974" y="1457419"/>
                </a:lnTo>
                <a:lnTo>
                  <a:pt x="3286216" y="1481186"/>
                </a:lnTo>
                <a:lnTo>
                  <a:pt x="3227710" y="1504489"/>
                </a:lnTo>
                <a:lnTo>
                  <a:pt x="3169444" y="1527330"/>
                </a:lnTo>
                <a:lnTo>
                  <a:pt x="3111406" y="1549714"/>
                </a:lnTo>
                <a:lnTo>
                  <a:pt x="3053585" y="1571642"/>
                </a:lnTo>
                <a:lnTo>
                  <a:pt x="2995971" y="1593119"/>
                </a:lnTo>
                <a:lnTo>
                  <a:pt x="2938550" y="1614146"/>
                </a:lnTo>
                <a:lnTo>
                  <a:pt x="2881313" y="1634728"/>
                </a:lnTo>
                <a:lnTo>
                  <a:pt x="2824246" y="1654867"/>
                </a:lnTo>
                <a:lnTo>
                  <a:pt x="2767340" y="1674566"/>
                </a:lnTo>
                <a:lnTo>
                  <a:pt x="2710583" y="1693828"/>
                </a:lnTo>
                <a:lnTo>
                  <a:pt x="2653962" y="1712656"/>
                </a:lnTo>
                <a:lnTo>
                  <a:pt x="2597468" y="1731053"/>
                </a:lnTo>
                <a:lnTo>
                  <a:pt x="2541087" y="1749023"/>
                </a:lnTo>
                <a:lnTo>
                  <a:pt x="2484810" y="1766568"/>
                </a:lnTo>
                <a:lnTo>
                  <a:pt x="2428624" y="1783691"/>
                </a:lnTo>
                <a:lnTo>
                  <a:pt x="2372517" y="1800395"/>
                </a:lnTo>
                <a:lnTo>
                  <a:pt x="2316480" y="1816684"/>
                </a:lnTo>
                <a:lnTo>
                  <a:pt x="2260500" y="1832560"/>
                </a:lnTo>
                <a:lnTo>
                  <a:pt x="2204565" y="1848027"/>
                </a:lnTo>
                <a:lnTo>
                  <a:pt x="2148665" y="1863087"/>
                </a:lnTo>
                <a:lnTo>
                  <a:pt x="2092787" y="1877744"/>
                </a:lnTo>
                <a:lnTo>
                  <a:pt x="2036921" y="1892000"/>
                </a:lnTo>
                <a:lnTo>
                  <a:pt x="1981055" y="1905858"/>
                </a:lnTo>
                <a:lnTo>
                  <a:pt x="1925178" y="1919322"/>
                </a:lnTo>
                <a:lnTo>
                  <a:pt x="1869277" y="1932395"/>
                </a:lnTo>
                <a:lnTo>
                  <a:pt x="1813343" y="1945079"/>
                </a:lnTo>
                <a:lnTo>
                  <a:pt x="1757363" y="1957378"/>
                </a:lnTo>
                <a:lnTo>
                  <a:pt x="1701325" y="1969295"/>
                </a:lnTo>
                <a:lnTo>
                  <a:pt x="1645219" y="1980832"/>
                </a:lnTo>
                <a:lnTo>
                  <a:pt x="1589033" y="1991993"/>
                </a:lnTo>
                <a:lnTo>
                  <a:pt x="1532755" y="2002781"/>
                </a:lnTo>
                <a:lnTo>
                  <a:pt x="1476375" y="2013198"/>
                </a:lnTo>
                <a:lnTo>
                  <a:pt x="1419880" y="2023248"/>
                </a:lnTo>
                <a:lnTo>
                  <a:pt x="1363260" y="2032935"/>
                </a:lnTo>
                <a:lnTo>
                  <a:pt x="1306502" y="2042260"/>
                </a:lnTo>
                <a:lnTo>
                  <a:pt x="1249596" y="2051227"/>
                </a:lnTo>
                <a:lnTo>
                  <a:pt x="1192530" y="2059838"/>
                </a:lnTo>
                <a:lnTo>
                  <a:pt x="1135292" y="2068098"/>
                </a:lnTo>
                <a:lnTo>
                  <a:pt x="1077872" y="2076009"/>
                </a:lnTo>
                <a:lnTo>
                  <a:pt x="1020257" y="2083574"/>
                </a:lnTo>
                <a:lnTo>
                  <a:pt x="962436" y="2090796"/>
                </a:lnTo>
                <a:lnTo>
                  <a:pt x="904399" y="2097678"/>
                </a:lnTo>
                <a:lnTo>
                  <a:pt x="846132" y="2104223"/>
                </a:lnTo>
                <a:lnTo>
                  <a:pt x="787626" y="2110434"/>
                </a:lnTo>
                <a:lnTo>
                  <a:pt x="728868" y="2116314"/>
                </a:lnTo>
                <a:lnTo>
                  <a:pt x="669848" y="2121867"/>
                </a:lnTo>
                <a:lnTo>
                  <a:pt x="610553" y="2127094"/>
                </a:lnTo>
                <a:lnTo>
                  <a:pt x="550972" y="2132000"/>
                </a:lnTo>
                <a:lnTo>
                  <a:pt x="491094" y="2136588"/>
                </a:lnTo>
                <a:lnTo>
                  <a:pt x="430907" y="2140859"/>
                </a:lnTo>
                <a:lnTo>
                  <a:pt x="370401" y="2144818"/>
                </a:lnTo>
                <a:lnTo>
                  <a:pt x="309563" y="2148467"/>
                </a:lnTo>
                <a:lnTo>
                  <a:pt x="248382" y="2151810"/>
                </a:lnTo>
                <a:lnTo>
                  <a:pt x="186846" y="2154849"/>
                </a:lnTo>
                <a:lnTo>
                  <a:pt x="124945" y="2157588"/>
                </a:lnTo>
                <a:lnTo>
                  <a:pt x="62667" y="2160029"/>
                </a:lnTo>
                <a:lnTo>
                  <a:pt x="0" y="2162175"/>
                </a:lnTo>
                <a:lnTo>
                  <a:pt x="0" y="0"/>
                </a:lnTo>
                <a:close/>
              </a:path>
            </a:pathLst>
          </a:custGeom>
          <a:solidFill>
            <a:srgbClr val="001A39"/>
          </a:solidFill>
          <a:ln w="0">
            <a:noFill/>
          </a:ln>
        </p:spPr>
        <p:txBody>
          <a:bodyPr/>
          <a:lstStyle/>
          <a:p>
            <a:endParaRPr lang="en-US"/>
          </a:p>
        </p:txBody>
      </p:sp>
      <p:sp>
        <p:nvSpPr>
          <p:cNvPr id="13" name="Upper blue edge — editable">
            <a:extLst>
              <a:ext uri="{FF2B5EF4-FFF2-40B4-BE49-F238E27FC236}">
                <a16:creationId xmlns:a16="http://schemas.microsoft.com/office/drawing/2014/main" id="{42CB9F83-AEF7-4F44-B119-70359A10FF78}"/>
              </a:ext>
            </a:extLst>
          </p:cNvPr>
          <p:cNvSpPr>
            <a:spLocks noGrp="1"/>
          </p:cNvSpPr>
          <p:nvPr/>
        </p:nvSpPr>
        <p:spPr>
          <a:xfrm>
            <a:off x="0" y="0"/>
            <a:ext cx="12192000" cy="6858000"/>
          </a:xfrm>
          <a:custGeom>
            <a:avLst/>
            <a:gdLst/>
            <a:ahLst/>
            <a:cxnLst/>
            <a:rect l="0" t="0" r="0" b="0"/>
            <a:pathLst>
              <a:path w="12192000" h="6858000">
                <a:moveTo>
                  <a:pt x="6191250" y="0"/>
                </a:moveTo>
                <a:lnTo>
                  <a:pt x="6173934" y="11473"/>
                </a:lnTo>
                <a:lnTo>
                  <a:pt x="6156276" y="23032"/>
                </a:lnTo>
                <a:lnTo>
                  <a:pt x="6138277" y="34679"/>
                </a:lnTo>
                <a:lnTo>
                  <a:pt x="6119939" y="46413"/>
                </a:lnTo>
                <a:lnTo>
                  <a:pt x="6101263" y="58235"/>
                </a:lnTo>
                <a:lnTo>
                  <a:pt x="6082249" y="70146"/>
                </a:lnTo>
                <a:lnTo>
                  <a:pt x="6062899" y="82146"/>
                </a:lnTo>
                <a:lnTo>
                  <a:pt x="6043215" y="94237"/>
                </a:lnTo>
                <a:lnTo>
                  <a:pt x="6023196" y="106418"/>
                </a:lnTo>
                <a:lnTo>
                  <a:pt x="6002846" y="118691"/>
                </a:lnTo>
                <a:lnTo>
                  <a:pt x="5982163" y="131056"/>
                </a:lnTo>
                <a:lnTo>
                  <a:pt x="5961150" y="143513"/>
                </a:lnTo>
                <a:lnTo>
                  <a:pt x="5939808" y="156064"/>
                </a:lnTo>
                <a:lnTo>
                  <a:pt x="5918139" y="168709"/>
                </a:lnTo>
                <a:lnTo>
                  <a:pt x="5896142" y="181448"/>
                </a:lnTo>
                <a:lnTo>
                  <a:pt x="5873819" y="194282"/>
                </a:lnTo>
                <a:lnTo>
                  <a:pt x="5851172" y="207212"/>
                </a:lnTo>
                <a:lnTo>
                  <a:pt x="5828201" y="220238"/>
                </a:lnTo>
                <a:lnTo>
                  <a:pt x="5804908" y="233362"/>
                </a:lnTo>
                <a:lnTo>
                  <a:pt x="5781294" y="246583"/>
                </a:lnTo>
                <a:lnTo>
                  <a:pt x="5757360" y="259903"/>
                </a:lnTo>
                <a:lnTo>
                  <a:pt x="5733107" y="273321"/>
                </a:lnTo>
                <a:lnTo>
                  <a:pt x="5708536" y="286839"/>
                </a:lnTo>
                <a:lnTo>
                  <a:pt x="5683648" y="300457"/>
                </a:lnTo>
                <a:lnTo>
                  <a:pt x="5658445" y="314176"/>
                </a:lnTo>
                <a:lnTo>
                  <a:pt x="5632928" y="327997"/>
                </a:lnTo>
                <a:lnTo>
                  <a:pt x="5607098" y="341919"/>
                </a:lnTo>
                <a:lnTo>
                  <a:pt x="5580955" y="355944"/>
                </a:lnTo>
                <a:lnTo>
                  <a:pt x="5554502" y="370073"/>
                </a:lnTo>
                <a:lnTo>
                  <a:pt x="5527738" y="384305"/>
                </a:lnTo>
                <a:lnTo>
                  <a:pt x="5500667" y="398642"/>
                </a:lnTo>
                <a:lnTo>
                  <a:pt x="5473288" y="413084"/>
                </a:lnTo>
                <a:lnTo>
                  <a:pt x="5445602" y="427633"/>
                </a:lnTo>
                <a:lnTo>
                  <a:pt x="5417611" y="442287"/>
                </a:lnTo>
                <a:lnTo>
                  <a:pt x="5389316" y="457049"/>
                </a:lnTo>
                <a:lnTo>
                  <a:pt x="5360719" y="471918"/>
                </a:lnTo>
                <a:lnTo>
                  <a:pt x="5331819" y="486896"/>
                </a:lnTo>
                <a:lnTo>
                  <a:pt x="5302619" y="501983"/>
                </a:lnTo>
                <a:lnTo>
                  <a:pt x="5273120" y="517179"/>
                </a:lnTo>
                <a:lnTo>
                  <a:pt x="5243322" y="532486"/>
                </a:lnTo>
                <a:lnTo>
                  <a:pt x="5213227" y="547903"/>
                </a:lnTo>
                <a:lnTo>
                  <a:pt x="5182836" y="563432"/>
                </a:lnTo>
                <a:lnTo>
                  <a:pt x="5152150" y="579073"/>
                </a:lnTo>
                <a:lnTo>
                  <a:pt x="5121170" y="594827"/>
                </a:lnTo>
                <a:lnTo>
                  <a:pt x="5089898" y="610694"/>
                </a:lnTo>
                <a:lnTo>
                  <a:pt x="5058334" y="626675"/>
                </a:lnTo>
                <a:lnTo>
                  <a:pt x="5026480" y="642771"/>
                </a:lnTo>
                <a:lnTo>
                  <a:pt x="4994337" y="658982"/>
                </a:lnTo>
                <a:lnTo>
                  <a:pt x="4961906" y="675310"/>
                </a:lnTo>
                <a:lnTo>
                  <a:pt x="4929188" y="691753"/>
                </a:lnTo>
                <a:lnTo>
                  <a:pt x="4896184" y="708314"/>
                </a:lnTo>
                <a:lnTo>
                  <a:pt x="4862895" y="724992"/>
                </a:lnTo>
                <a:lnTo>
                  <a:pt x="4829323" y="741789"/>
                </a:lnTo>
                <a:lnTo>
                  <a:pt x="4795469" y="758705"/>
                </a:lnTo>
                <a:lnTo>
                  <a:pt x="4761333" y="775741"/>
                </a:lnTo>
                <a:lnTo>
                  <a:pt x="4726918" y="792897"/>
                </a:lnTo>
                <a:lnTo>
                  <a:pt x="4692223" y="810174"/>
                </a:lnTo>
                <a:lnTo>
                  <a:pt x="4657251" y="827572"/>
                </a:lnTo>
                <a:lnTo>
                  <a:pt x="4622002" y="845093"/>
                </a:lnTo>
                <a:lnTo>
                  <a:pt x="4586478" y="862736"/>
                </a:lnTo>
                <a:lnTo>
                  <a:pt x="4550679" y="880503"/>
                </a:lnTo>
                <a:lnTo>
                  <a:pt x="4514608" y="898394"/>
                </a:lnTo>
                <a:lnTo>
                  <a:pt x="4478264" y="916410"/>
                </a:lnTo>
                <a:lnTo>
                  <a:pt x="4441649" y="934551"/>
                </a:lnTo>
                <a:lnTo>
                  <a:pt x="4404765" y="952818"/>
                </a:lnTo>
                <a:lnTo>
                  <a:pt x="4367612" y="971211"/>
                </a:lnTo>
                <a:lnTo>
                  <a:pt x="4330191" y="989732"/>
                </a:lnTo>
                <a:lnTo>
                  <a:pt x="4292504" y="1008381"/>
                </a:lnTo>
                <a:lnTo>
                  <a:pt x="4254553" y="1027158"/>
                </a:lnTo>
                <a:lnTo>
                  <a:pt x="4216337" y="1046064"/>
                </a:lnTo>
                <a:lnTo>
                  <a:pt x="4177858" y="1065100"/>
                </a:lnTo>
                <a:lnTo>
                  <a:pt x="4139117" y="1084266"/>
                </a:lnTo>
                <a:lnTo>
                  <a:pt x="4100116" y="1103564"/>
                </a:lnTo>
                <a:lnTo>
                  <a:pt x="4060855" y="1122992"/>
                </a:lnTo>
                <a:lnTo>
                  <a:pt x="4021336" y="1142554"/>
                </a:lnTo>
                <a:lnTo>
                  <a:pt x="3981560" y="1162248"/>
                </a:lnTo>
                <a:lnTo>
                  <a:pt x="3941527" y="1182075"/>
                </a:lnTo>
                <a:lnTo>
                  <a:pt x="3901240" y="1202037"/>
                </a:lnTo>
                <a:lnTo>
                  <a:pt x="3860699" y="1222133"/>
                </a:lnTo>
                <a:lnTo>
                  <a:pt x="3819906" y="1242365"/>
                </a:lnTo>
                <a:lnTo>
                  <a:pt x="3778861" y="1262733"/>
                </a:lnTo>
                <a:lnTo>
                  <a:pt x="3737566" y="1283237"/>
                </a:lnTo>
                <a:lnTo>
                  <a:pt x="3696021" y="1303879"/>
                </a:lnTo>
                <a:lnTo>
                  <a:pt x="3654229" y="1324658"/>
                </a:lnTo>
                <a:lnTo>
                  <a:pt x="3612190" y="1345577"/>
                </a:lnTo>
                <a:lnTo>
                  <a:pt x="3569904" y="1366634"/>
                </a:lnTo>
                <a:lnTo>
                  <a:pt x="3527375" y="1387831"/>
                </a:lnTo>
                <a:lnTo>
                  <a:pt x="3484602" y="1409168"/>
                </a:lnTo>
                <a:lnTo>
                  <a:pt x="3441586" y="1430647"/>
                </a:lnTo>
                <a:lnTo>
                  <a:pt x="3398329" y="1452267"/>
                </a:lnTo>
                <a:lnTo>
                  <a:pt x="3354833" y="1474030"/>
                </a:lnTo>
                <a:lnTo>
                  <a:pt x="3311097" y="1495935"/>
                </a:lnTo>
                <a:lnTo>
                  <a:pt x="3267124" y="1517984"/>
                </a:lnTo>
                <a:lnTo>
                  <a:pt x="3222914" y="1540177"/>
                </a:lnTo>
                <a:lnTo>
                  <a:pt x="3178469" y="1562516"/>
                </a:lnTo>
                <a:lnTo>
                  <a:pt x="3133789" y="1584999"/>
                </a:lnTo>
                <a:lnTo>
                  <a:pt x="3088876" y="1607629"/>
                </a:lnTo>
                <a:lnTo>
                  <a:pt x="3043731" y="1630405"/>
                </a:lnTo>
                <a:lnTo>
                  <a:pt x="2998356" y="1653328"/>
                </a:lnTo>
                <a:lnTo>
                  <a:pt x="2952750" y="1676400"/>
                </a:lnTo>
              </a:path>
            </a:pathLst>
          </a:custGeom>
          <a:noFill/>
          <a:ln w="9525">
            <a:solidFill>
              <a:srgbClr val="064B85"/>
            </a:solidFill>
          </a:ln>
        </p:spPr>
        <p:txBody>
          <a:bodyPr/>
          <a:lstStyle/>
          <a:p>
            <a:endParaRPr lang="en-US"/>
          </a:p>
        </p:txBody>
      </p:sp>
      <p:sp>
        <p:nvSpPr>
          <p:cNvPr id="14" name="Lower dark ribbon — editable">
            <a:extLst>
              <a:ext uri="{FF2B5EF4-FFF2-40B4-BE49-F238E27FC236}">
                <a16:creationId xmlns:a16="http://schemas.microsoft.com/office/drawing/2014/main" id="{ECD12DF2-067C-443D-B59A-C98220F21500}"/>
              </a:ext>
            </a:extLst>
          </p:cNvPr>
          <p:cNvSpPr>
            <a:spLocks noGrp="1"/>
          </p:cNvSpPr>
          <p:nvPr/>
        </p:nvSpPr>
        <p:spPr>
          <a:xfrm>
            <a:off x="0" y="0"/>
            <a:ext cx="12192000" cy="6858000"/>
          </a:xfrm>
          <a:custGeom>
            <a:avLst/>
            <a:gdLst/>
            <a:ahLst/>
            <a:cxnLst/>
            <a:rect l="0" t="0" r="0" b="0"/>
            <a:pathLst>
              <a:path w="12192000" h="6858000">
                <a:moveTo>
                  <a:pt x="0" y="5838825"/>
                </a:moveTo>
                <a:lnTo>
                  <a:pt x="111981" y="5872425"/>
                </a:lnTo>
                <a:lnTo>
                  <a:pt x="225022" y="5905220"/>
                </a:lnTo>
                <a:lnTo>
                  <a:pt x="339096" y="5937217"/>
                </a:lnTo>
                <a:lnTo>
                  <a:pt x="454176" y="5968424"/>
                </a:lnTo>
                <a:lnTo>
                  <a:pt x="570238" y="5998846"/>
                </a:lnTo>
                <a:lnTo>
                  <a:pt x="687254" y="6028492"/>
                </a:lnTo>
                <a:lnTo>
                  <a:pt x="805198" y="6057368"/>
                </a:lnTo>
                <a:lnTo>
                  <a:pt x="924044" y="6085480"/>
                </a:lnTo>
                <a:lnTo>
                  <a:pt x="1043765" y="6112836"/>
                </a:lnTo>
                <a:lnTo>
                  <a:pt x="1164336" y="6139444"/>
                </a:lnTo>
                <a:lnTo>
                  <a:pt x="1285730" y="6165308"/>
                </a:lnTo>
                <a:lnTo>
                  <a:pt x="1407920" y="6190437"/>
                </a:lnTo>
                <a:lnTo>
                  <a:pt x="1530881" y="6214838"/>
                </a:lnTo>
                <a:lnTo>
                  <a:pt x="1654585" y="6238517"/>
                </a:lnTo>
                <a:lnTo>
                  <a:pt x="1779008" y="6261481"/>
                </a:lnTo>
                <a:lnTo>
                  <a:pt x="1904122" y="6283738"/>
                </a:lnTo>
                <a:lnTo>
                  <a:pt x="2029902" y="6305294"/>
                </a:lnTo>
                <a:lnTo>
                  <a:pt x="2156320" y="6326155"/>
                </a:lnTo>
                <a:lnTo>
                  <a:pt x="2283351" y="6346330"/>
                </a:lnTo>
                <a:lnTo>
                  <a:pt x="2410968" y="6365824"/>
                </a:lnTo>
                <a:lnTo>
                  <a:pt x="2539145" y="6384645"/>
                </a:lnTo>
                <a:lnTo>
                  <a:pt x="2667856" y="6402800"/>
                </a:lnTo>
                <a:lnTo>
                  <a:pt x="2797075" y="6420296"/>
                </a:lnTo>
                <a:lnTo>
                  <a:pt x="2926775" y="6437139"/>
                </a:lnTo>
                <a:lnTo>
                  <a:pt x="3056930" y="6453336"/>
                </a:lnTo>
                <a:lnTo>
                  <a:pt x="3187513" y="6468895"/>
                </a:lnTo>
                <a:lnTo>
                  <a:pt x="3318499" y="6483822"/>
                </a:lnTo>
                <a:lnTo>
                  <a:pt x="3449861" y="6498124"/>
                </a:lnTo>
                <a:lnTo>
                  <a:pt x="3581572" y="6511809"/>
                </a:lnTo>
                <a:lnTo>
                  <a:pt x="3713607" y="6524882"/>
                </a:lnTo>
                <a:lnTo>
                  <a:pt x="3845939" y="6537351"/>
                </a:lnTo>
                <a:lnTo>
                  <a:pt x="3978542" y="6549224"/>
                </a:lnTo>
                <a:lnTo>
                  <a:pt x="4111390" y="6560505"/>
                </a:lnTo>
                <a:lnTo>
                  <a:pt x="4244456" y="6571204"/>
                </a:lnTo>
                <a:lnTo>
                  <a:pt x="4377714" y="6581326"/>
                </a:lnTo>
                <a:lnTo>
                  <a:pt x="4511138" y="6590879"/>
                </a:lnTo>
                <a:lnTo>
                  <a:pt x="4644701" y="6599869"/>
                </a:lnTo>
                <a:lnTo>
                  <a:pt x="4778377" y="6608303"/>
                </a:lnTo>
                <a:lnTo>
                  <a:pt x="4912140" y="6616189"/>
                </a:lnTo>
                <a:lnTo>
                  <a:pt x="5045964" y="6623533"/>
                </a:lnTo>
                <a:lnTo>
                  <a:pt x="5179822" y="6630341"/>
                </a:lnTo>
                <a:lnTo>
                  <a:pt x="5313688" y="6636622"/>
                </a:lnTo>
                <a:lnTo>
                  <a:pt x="5447536" y="6642382"/>
                </a:lnTo>
                <a:lnTo>
                  <a:pt x="5581339" y="6647628"/>
                </a:lnTo>
                <a:lnTo>
                  <a:pt x="5715071" y="6652366"/>
                </a:lnTo>
                <a:lnTo>
                  <a:pt x="5848707" y="6656604"/>
                </a:lnTo>
                <a:lnTo>
                  <a:pt x="5982218" y="6660348"/>
                </a:lnTo>
                <a:lnTo>
                  <a:pt x="6115580" y="6663606"/>
                </a:lnTo>
                <a:lnTo>
                  <a:pt x="6248766" y="6666385"/>
                </a:lnTo>
                <a:lnTo>
                  <a:pt x="6381750" y="6668691"/>
                </a:lnTo>
                <a:lnTo>
                  <a:pt x="6514505" y="6670531"/>
                </a:lnTo>
                <a:lnTo>
                  <a:pt x="6647005" y="6671912"/>
                </a:lnTo>
                <a:lnTo>
                  <a:pt x="6779224" y="6672841"/>
                </a:lnTo>
                <a:lnTo>
                  <a:pt x="6911136" y="6673325"/>
                </a:lnTo>
                <a:lnTo>
                  <a:pt x="7042714" y="6673371"/>
                </a:lnTo>
                <a:lnTo>
                  <a:pt x="7173931" y="6672986"/>
                </a:lnTo>
                <a:lnTo>
                  <a:pt x="7304763" y="6672176"/>
                </a:lnTo>
                <a:lnTo>
                  <a:pt x="7435181" y="6670949"/>
                </a:lnTo>
                <a:lnTo>
                  <a:pt x="7565161" y="6669312"/>
                </a:lnTo>
                <a:lnTo>
                  <a:pt x="7694676" y="6667271"/>
                </a:lnTo>
                <a:lnTo>
                  <a:pt x="7823699" y="6664834"/>
                </a:lnTo>
                <a:lnTo>
                  <a:pt x="7952205" y="6662007"/>
                </a:lnTo>
                <a:lnTo>
                  <a:pt x="8080166" y="6658797"/>
                </a:lnTo>
                <a:lnTo>
                  <a:pt x="8207557" y="6655211"/>
                </a:lnTo>
                <a:lnTo>
                  <a:pt x="8334351" y="6651256"/>
                </a:lnTo>
                <a:lnTo>
                  <a:pt x="8460523" y="6646939"/>
                </a:lnTo>
                <a:lnTo>
                  <a:pt x="8586045" y="6642268"/>
                </a:lnTo>
                <a:lnTo>
                  <a:pt x="8710891" y="6637247"/>
                </a:lnTo>
                <a:lnTo>
                  <a:pt x="8835036" y="6631886"/>
                </a:lnTo>
                <a:lnTo>
                  <a:pt x="8958453" y="6626190"/>
                </a:lnTo>
                <a:lnTo>
                  <a:pt x="9081115" y="6620167"/>
                </a:lnTo>
                <a:lnTo>
                  <a:pt x="9202997" y="6613823"/>
                </a:lnTo>
                <a:lnTo>
                  <a:pt x="9324072" y="6607165"/>
                </a:lnTo>
                <a:lnTo>
                  <a:pt x="9444313" y="6600201"/>
                </a:lnTo>
                <a:lnTo>
                  <a:pt x="9563695" y="6592937"/>
                </a:lnTo>
                <a:lnTo>
                  <a:pt x="9682191" y="6585380"/>
                </a:lnTo>
                <a:lnTo>
                  <a:pt x="9799775" y="6577537"/>
                </a:lnTo>
                <a:lnTo>
                  <a:pt x="9916421" y="6569415"/>
                </a:lnTo>
                <a:lnTo>
                  <a:pt x="10032102" y="6561021"/>
                </a:lnTo>
                <a:lnTo>
                  <a:pt x="10146792" y="6552362"/>
                </a:lnTo>
                <a:lnTo>
                  <a:pt x="10260465" y="6543444"/>
                </a:lnTo>
                <a:lnTo>
                  <a:pt x="10373094" y="6534275"/>
                </a:lnTo>
                <a:lnTo>
                  <a:pt x="10484653" y="6524861"/>
                </a:lnTo>
                <a:lnTo>
                  <a:pt x="10595116" y="6515210"/>
                </a:lnTo>
                <a:lnTo>
                  <a:pt x="10704457" y="6505329"/>
                </a:lnTo>
                <a:lnTo>
                  <a:pt x="10812649" y="6495223"/>
                </a:lnTo>
                <a:lnTo>
                  <a:pt x="10919666" y="6484901"/>
                </a:lnTo>
                <a:lnTo>
                  <a:pt x="11025482" y="6474368"/>
                </a:lnTo>
                <a:lnTo>
                  <a:pt x="11130070" y="6463633"/>
                </a:lnTo>
                <a:lnTo>
                  <a:pt x="11233404" y="6452702"/>
                </a:lnTo>
                <a:lnTo>
                  <a:pt x="11335458" y="6441581"/>
                </a:lnTo>
                <a:lnTo>
                  <a:pt x="11436206" y="6430278"/>
                </a:lnTo>
                <a:lnTo>
                  <a:pt x="11535621" y="6418800"/>
                </a:lnTo>
                <a:lnTo>
                  <a:pt x="11633677" y="6407154"/>
                </a:lnTo>
                <a:lnTo>
                  <a:pt x="11730347" y="6395346"/>
                </a:lnTo>
                <a:lnTo>
                  <a:pt x="11825606" y="6383383"/>
                </a:lnTo>
                <a:lnTo>
                  <a:pt x="11919427" y="6371273"/>
                </a:lnTo>
                <a:lnTo>
                  <a:pt x="12011784" y="6359022"/>
                </a:lnTo>
                <a:lnTo>
                  <a:pt x="12102650" y="6346637"/>
                </a:lnTo>
                <a:lnTo>
                  <a:pt x="12192000" y="6334125"/>
                </a:lnTo>
                <a:lnTo>
                  <a:pt x="12192000" y="6858000"/>
                </a:lnTo>
                <a:lnTo>
                  <a:pt x="0" y="6858000"/>
                </a:lnTo>
                <a:close/>
              </a:path>
            </a:pathLst>
          </a:custGeom>
          <a:solidFill>
            <a:srgbClr val="001124"/>
          </a:solidFill>
          <a:ln w="0">
            <a:noFill/>
          </a:ln>
        </p:spPr>
        <p:txBody>
          <a:bodyPr/>
          <a:lstStyle/>
          <a:p>
            <a:endParaRPr lang="en-US"/>
          </a:p>
        </p:txBody>
      </p:sp>
      <p:sp>
        <p:nvSpPr>
          <p:cNvPr id="15" name="Blue light trail — editable">
            <a:extLst>
              <a:ext uri="{FF2B5EF4-FFF2-40B4-BE49-F238E27FC236}">
                <a16:creationId xmlns:a16="http://schemas.microsoft.com/office/drawing/2014/main" id="{B2160EBB-8119-4203-B002-28215BD42DBE}"/>
              </a:ext>
            </a:extLst>
          </p:cNvPr>
          <p:cNvSpPr>
            <a:spLocks noGrp="1"/>
          </p:cNvSpPr>
          <p:nvPr/>
        </p:nvSpPr>
        <p:spPr>
          <a:xfrm>
            <a:off x="0" y="0"/>
            <a:ext cx="12192000" cy="6858000"/>
          </a:xfrm>
          <a:custGeom>
            <a:avLst/>
            <a:gdLst/>
            <a:ahLst/>
            <a:cxnLst/>
            <a:rect l="0" t="0" r="0" b="0"/>
            <a:pathLst>
              <a:path w="12192000" h="6858000">
                <a:moveTo>
                  <a:pt x="0" y="5791200"/>
                </a:moveTo>
                <a:lnTo>
                  <a:pt x="111981" y="5824800"/>
                </a:lnTo>
                <a:lnTo>
                  <a:pt x="225022" y="5857595"/>
                </a:lnTo>
                <a:lnTo>
                  <a:pt x="339096" y="5889592"/>
                </a:lnTo>
                <a:lnTo>
                  <a:pt x="454176" y="5920799"/>
                </a:lnTo>
                <a:lnTo>
                  <a:pt x="570238" y="5951221"/>
                </a:lnTo>
                <a:lnTo>
                  <a:pt x="687254" y="5980867"/>
                </a:lnTo>
                <a:lnTo>
                  <a:pt x="805198" y="6009743"/>
                </a:lnTo>
                <a:lnTo>
                  <a:pt x="924044" y="6037855"/>
                </a:lnTo>
                <a:lnTo>
                  <a:pt x="1043765" y="6065211"/>
                </a:lnTo>
                <a:lnTo>
                  <a:pt x="1164336" y="6091819"/>
                </a:lnTo>
                <a:lnTo>
                  <a:pt x="1285730" y="6117683"/>
                </a:lnTo>
                <a:lnTo>
                  <a:pt x="1407920" y="6142812"/>
                </a:lnTo>
                <a:lnTo>
                  <a:pt x="1530881" y="6167213"/>
                </a:lnTo>
                <a:lnTo>
                  <a:pt x="1654585" y="6190892"/>
                </a:lnTo>
                <a:lnTo>
                  <a:pt x="1779008" y="6213856"/>
                </a:lnTo>
                <a:lnTo>
                  <a:pt x="1904122" y="6236113"/>
                </a:lnTo>
                <a:lnTo>
                  <a:pt x="2029902" y="6257669"/>
                </a:lnTo>
                <a:lnTo>
                  <a:pt x="2156320" y="6278530"/>
                </a:lnTo>
                <a:lnTo>
                  <a:pt x="2283351" y="6298705"/>
                </a:lnTo>
                <a:lnTo>
                  <a:pt x="2410968" y="6318199"/>
                </a:lnTo>
                <a:lnTo>
                  <a:pt x="2539145" y="6337020"/>
                </a:lnTo>
                <a:lnTo>
                  <a:pt x="2667856" y="6355175"/>
                </a:lnTo>
                <a:lnTo>
                  <a:pt x="2797075" y="6372671"/>
                </a:lnTo>
                <a:lnTo>
                  <a:pt x="2926775" y="6389514"/>
                </a:lnTo>
                <a:lnTo>
                  <a:pt x="3056930" y="6405711"/>
                </a:lnTo>
                <a:lnTo>
                  <a:pt x="3187513" y="6421270"/>
                </a:lnTo>
                <a:lnTo>
                  <a:pt x="3318499" y="6436197"/>
                </a:lnTo>
                <a:lnTo>
                  <a:pt x="3449861" y="6450499"/>
                </a:lnTo>
                <a:lnTo>
                  <a:pt x="3581572" y="6464184"/>
                </a:lnTo>
                <a:lnTo>
                  <a:pt x="3713607" y="6477257"/>
                </a:lnTo>
                <a:lnTo>
                  <a:pt x="3845939" y="6489726"/>
                </a:lnTo>
                <a:lnTo>
                  <a:pt x="3978542" y="6501599"/>
                </a:lnTo>
                <a:lnTo>
                  <a:pt x="4111390" y="6512880"/>
                </a:lnTo>
                <a:lnTo>
                  <a:pt x="4244456" y="6523579"/>
                </a:lnTo>
                <a:lnTo>
                  <a:pt x="4377714" y="6533701"/>
                </a:lnTo>
                <a:lnTo>
                  <a:pt x="4511138" y="6543254"/>
                </a:lnTo>
                <a:lnTo>
                  <a:pt x="4644701" y="6552244"/>
                </a:lnTo>
                <a:lnTo>
                  <a:pt x="4778377" y="6560678"/>
                </a:lnTo>
                <a:lnTo>
                  <a:pt x="4912140" y="6568564"/>
                </a:lnTo>
                <a:lnTo>
                  <a:pt x="5045964" y="6575908"/>
                </a:lnTo>
                <a:lnTo>
                  <a:pt x="5179822" y="6582716"/>
                </a:lnTo>
                <a:lnTo>
                  <a:pt x="5313688" y="6588997"/>
                </a:lnTo>
                <a:lnTo>
                  <a:pt x="5447536" y="6594757"/>
                </a:lnTo>
                <a:lnTo>
                  <a:pt x="5581339" y="6600003"/>
                </a:lnTo>
                <a:lnTo>
                  <a:pt x="5715071" y="6604741"/>
                </a:lnTo>
                <a:lnTo>
                  <a:pt x="5848707" y="6608979"/>
                </a:lnTo>
                <a:lnTo>
                  <a:pt x="5982218" y="6612723"/>
                </a:lnTo>
                <a:lnTo>
                  <a:pt x="6115580" y="6615981"/>
                </a:lnTo>
                <a:lnTo>
                  <a:pt x="6248766" y="6618760"/>
                </a:lnTo>
                <a:lnTo>
                  <a:pt x="6381750" y="6621066"/>
                </a:lnTo>
                <a:lnTo>
                  <a:pt x="6514505" y="6622906"/>
                </a:lnTo>
                <a:lnTo>
                  <a:pt x="6647005" y="6624287"/>
                </a:lnTo>
                <a:lnTo>
                  <a:pt x="6779224" y="6625216"/>
                </a:lnTo>
                <a:lnTo>
                  <a:pt x="6911136" y="6625700"/>
                </a:lnTo>
                <a:lnTo>
                  <a:pt x="7042714" y="6625746"/>
                </a:lnTo>
                <a:lnTo>
                  <a:pt x="7173931" y="6625361"/>
                </a:lnTo>
                <a:lnTo>
                  <a:pt x="7304763" y="6624551"/>
                </a:lnTo>
                <a:lnTo>
                  <a:pt x="7435181" y="6623324"/>
                </a:lnTo>
                <a:lnTo>
                  <a:pt x="7565161" y="6621687"/>
                </a:lnTo>
                <a:lnTo>
                  <a:pt x="7694676" y="6619646"/>
                </a:lnTo>
                <a:lnTo>
                  <a:pt x="7823699" y="6617209"/>
                </a:lnTo>
                <a:lnTo>
                  <a:pt x="7952205" y="6614382"/>
                </a:lnTo>
                <a:lnTo>
                  <a:pt x="8080166" y="6611172"/>
                </a:lnTo>
                <a:lnTo>
                  <a:pt x="8207557" y="6607586"/>
                </a:lnTo>
                <a:lnTo>
                  <a:pt x="8334351" y="6603631"/>
                </a:lnTo>
                <a:lnTo>
                  <a:pt x="8460523" y="6599314"/>
                </a:lnTo>
                <a:lnTo>
                  <a:pt x="8586045" y="6594643"/>
                </a:lnTo>
                <a:lnTo>
                  <a:pt x="8710891" y="6589622"/>
                </a:lnTo>
                <a:lnTo>
                  <a:pt x="8835036" y="6584261"/>
                </a:lnTo>
                <a:lnTo>
                  <a:pt x="8958453" y="6578565"/>
                </a:lnTo>
                <a:lnTo>
                  <a:pt x="9081115" y="6572542"/>
                </a:lnTo>
                <a:lnTo>
                  <a:pt x="9202997" y="6566198"/>
                </a:lnTo>
                <a:lnTo>
                  <a:pt x="9324072" y="6559540"/>
                </a:lnTo>
                <a:lnTo>
                  <a:pt x="9444313" y="6552576"/>
                </a:lnTo>
                <a:lnTo>
                  <a:pt x="9563695" y="6545312"/>
                </a:lnTo>
                <a:lnTo>
                  <a:pt x="9682191" y="6537755"/>
                </a:lnTo>
                <a:lnTo>
                  <a:pt x="9799775" y="6529912"/>
                </a:lnTo>
                <a:lnTo>
                  <a:pt x="9916421" y="6521790"/>
                </a:lnTo>
                <a:lnTo>
                  <a:pt x="10032102" y="6513396"/>
                </a:lnTo>
                <a:lnTo>
                  <a:pt x="10146792" y="6504737"/>
                </a:lnTo>
                <a:lnTo>
                  <a:pt x="10260465" y="6495819"/>
                </a:lnTo>
                <a:lnTo>
                  <a:pt x="10373094" y="6486650"/>
                </a:lnTo>
                <a:lnTo>
                  <a:pt x="10484653" y="6477236"/>
                </a:lnTo>
                <a:lnTo>
                  <a:pt x="10595116" y="6467585"/>
                </a:lnTo>
                <a:lnTo>
                  <a:pt x="10704457" y="6457704"/>
                </a:lnTo>
                <a:lnTo>
                  <a:pt x="10812649" y="6447598"/>
                </a:lnTo>
                <a:lnTo>
                  <a:pt x="10919666" y="6437276"/>
                </a:lnTo>
                <a:lnTo>
                  <a:pt x="11025482" y="6426743"/>
                </a:lnTo>
                <a:lnTo>
                  <a:pt x="11130070" y="6416008"/>
                </a:lnTo>
                <a:lnTo>
                  <a:pt x="11233404" y="6405077"/>
                </a:lnTo>
                <a:lnTo>
                  <a:pt x="11335458" y="6393956"/>
                </a:lnTo>
                <a:lnTo>
                  <a:pt x="11436206" y="6382653"/>
                </a:lnTo>
                <a:lnTo>
                  <a:pt x="11535621" y="6371175"/>
                </a:lnTo>
                <a:lnTo>
                  <a:pt x="11633677" y="6359529"/>
                </a:lnTo>
                <a:lnTo>
                  <a:pt x="11730347" y="6347721"/>
                </a:lnTo>
                <a:lnTo>
                  <a:pt x="11825606" y="6335758"/>
                </a:lnTo>
                <a:lnTo>
                  <a:pt x="11919427" y="6323648"/>
                </a:lnTo>
                <a:lnTo>
                  <a:pt x="12011784" y="6311397"/>
                </a:lnTo>
                <a:lnTo>
                  <a:pt x="12102650" y="6299012"/>
                </a:lnTo>
                <a:lnTo>
                  <a:pt x="12192000" y="6286500"/>
                </a:lnTo>
              </a:path>
            </a:pathLst>
          </a:custGeom>
          <a:noFill/>
          <a:ln w="19050">
            <a:solidFill>
              <a:srgbClr val="004C99"/>
            </a:solidFill>
          </a:ln>
        </p:spPr>
        <p:txBody>
          <a:bodyPr/>
          <a:lstStyle/>
          <a:p>
            <a:endParaRPr lang="en-US"/>
          </a:p>
        </p:txBody>
      </p:sp>
      <p:sp>
        <p:nvSpPr>
          <p:cNvPr id="16" name="Orange light trail — editable">
            <a:extLst>
              <a:ext uri="{FF2B5EF4-FFF2-40B4-BE49-F238E27FC236}">
                <a16:creationId xmlns:a16="http://schemas.microsoft.com/office/drawing/2014/main" id="{FC8B9FFE-72F6-4A50-AD24-488FAD3956E9}"/>
              </a:ext>
            </a:extLst>
          </p:cNvPr>
          <p:cNvSpPr>
            <a:spLocks noGrp="1"/>
          </p:cNvSpPr>
          <p:nvPr/>
        </p:nvSpPr>
        <p:spPr>
          <a:xfrm>
            <a:off x="0" y="0"/>
            <a:ext cx="12192000" cy="6858000"/>
          </a:xfrm>
          <a:custGeom>
            <a:avLst/>
            <a:gdLst/>
            <a:ahLst/>
            <a:cxnLst/>
            <a:rect l="0" t="0" r="0" b="0"/>
            <a:pathLst>
              <a:path w="12192000" h="6858000">
                <a:moveTo>
                  <a:pt x="0" y="5867400"/>
                </a:moveTo>
                <a:lnTo>
                  <a:pt x="111981" y="5901000"/>
                </a:lnTo>
                <a:lnTo>
                  <a:pt x="225022" y="5933795"/>
                </a:lnTo>
                <a:lnTo>
                  <a:pt x="339096" y="5965792"/>
                </a:lnTo>
                <a:lnTo>
                  <a:pt x="454176" y="5996999"/>
                </a:lnTo>
                <a:lnTo>
                  <a:pt x="570238" y="6027421"/>
                </a:lnTo>
                <a:lnTo>
                  <a:pt x="687254" y="6057067"/>
                </a:lnTo>
                <a:lnTo>
                  <a:pt x="805198" y="6085943"/>
                </a:lnTo>
                <a:lnTo>
                  <a:pt x="924044" y="6114055"/>
                </a:lnTo>
                <a:lnTo>
                  <a:pt x="1043765" y="6141411"/>
                </a:lnTo>
                <a:lnTo>
                  <a:pt x="1164336" y="6168019"/>
                </a:lnTo>
                <a:lnTo>
                  <a:pt x="1285730" y="6193883"/>
                </a:lnTo>
                <a:lnTo>
                  <a:pt x="1407920" y="6219012"/>
                </a:lnTo>
                <a:lnTo>
                  <a:pt x="1530881" y="6243413"/>
                </a:lnTo>
                <a:lnTo>
                  <a:pt x="1654585" y="6267092"/>
                </a:lnTo>
                <a:lnTo>
                  <a:pt x="1779008" y="6290056"/>
                </a:lnTo>
                <a:lnTo>
                  <a:pt x="1904122" y="6312313"/>
                </a:lnTo>
                <a:lnTo>
                  <a:pt x="2029902" y="6333869"/>
                </a:lnTo>
                <a:lnTo>
                  <a:pt x="2156320" y="6354730"/>
                </a:lnTo>
                <a:lnTo>
                  <a:pt x="2283351" y="6374905"/>
                </a:lnTo>
                <a:lnTo>
                  <a:pt x="2410968" y="6394399"/>
                </a:lnTo>
                <a:lnTo>
                  <a:pt x="2539145" y="6413220"/>
                </a:lnTo>
                <a:lnTo>
                  <a:pt x="2667856" y="6431375"/>
                </a:lnTo>
                <a:lnTo>
                  <a:pt x="2797075" y="6448871"/>
                </a:lnTo>
                <a:lnTo>
                  <a:pt x="2926775" y="6465714"/>
                </a:lnTo>
                <a:lnTo>
                  <a:pt x="3056930" y="6481911"/>
                </a:lnTo>
                <a:lnTo>
                  <a:pt x="3187513" y="6497470"/>
                </a:lnTo>
                <a:lnTo>
                  <a:pt x="3318499" y="6512397"/>
                </a:lnTo>
                <a:lnTo>
                  <a:pt x="3449861" y="6526699"/>
                </a:lnTo>
                <a:lnTo>
                  <a:pt x="3581572" y="6540384"/>
                </a:lnTo>
                <a:lnTo>
                  <a:pt x="3713607" y="6553457"/>
                </a:lnTo>
                <a:lnTo>
                  <a:pt x="3845939" y="6565926"/>
                </a:lnTo>
                <a:lnTo>
                  <a:pt x="3978542" y="6577799"/>
                </a:lnTo>
                <a:lnTo>
                  <a:pt x="4111390" y="6589080"/>
                </a:lnTo>
                <a:lnTo>
                  <a:pt x="4244456" y="6599779"/>
                </a:lnTo>
                <a:lnTo>
                  <a:pt x="4377714" y="6609901"/>
                </a:lnTo>
                <a:lnTo>
                  <a:pt x="4511138" y="6619454"/>
                </a:lnTo>
                <a:lnTo>
                  <a:pt x="4644701" y="6628444"/>
                </a:lnTo>
                <a:lnTo>
                  <a:pt x="4778377" y="6636878"/>
                </a:lnTo>
                <a:lnTo>
                  <a:pt x="4912140" y="6644764"/>
                </a:lnTo>
                <a:lnTo>
                  <a:pt x="5045964" y="6652108"/>
                </a:lnTo>
                <a:lnTo>
                  <a:pt x="5179822" y="6658916"/>
                </a:lnTo>
                <a:lnTo>
                  <a:pt x="5313688" y="6665197"/>
                </a:lnTo>
                <a:lnTo>
                  <a:pt x="5447536" y="6670957"/>
                </a:lnTo>
                <a:lnTo>
                  <a:pt x="5581339" y="6676203"/>
                </a:lnTo>
                <a:lnTo>
                  <a:pt x="5715071" y="6680941"/>
                </a:lnTo>
                <a:lnTo>
                  <a:pt x="5848707" y="6685179"/>
                </a:lnTo>
                <a:lnTo>
                  <a:pt x="5982218" y="6688923"/>
                </a:lnTo>
                <a:lnTo>
                  <a:pt x="6115580" y="6692181"/>
                </a:lnTo>
                <a:lnTo>
                  <a:pt x="6248766" y="6694960"/>
                </a:lnTo>
                <a:lnTo>
                  <a:pt x="6381750" y="6697266"/>
                </a:lnTo>
                <a:lnTo>
                  <a:pt x="6514505" y="6699106"/>
                </a:lnTo>
                <a:lnTo>
                  <a:pt x="6647005" y="6700487"/>
                </a:lnTo>
                <a:lnTo>
                  <a:pt x="6779224" y="6701416"/>
                </a:lnTo>
                <a:lnTo>
                  <a:pt x="6911136" y="6701900"/>
                </a:lnTo>
                <a:lnTo>
                  <a:pt x="7042714" y="6701946"/>
                </a:lnTo>
                <a:lnTo>
                  <a:pt x="7173931" y="6701561"/>
                </a:lnTo>
                <a:lnTo>
                  <a:pt x="7304763" y="6700751"/>
                </a:lnTo>
                <a:lnTo>
                  <a:pt x="7435181" y="6699524"/>
                </a:lnTo>
                <a:lnTo>
                  <a:pt x="7565161" y="6697887"/>
                </a:lnTo>
                <a:lnTo>
                  <a:pt x="7694676" y="6695846"/>
                </a:lnTo>
                <a:lnTo>
                  <a:pt x="7823699" y="6693409"/>
                </a:lnTo>
                <a:lnTo>
                  <a:pt x="7952205" y="6690582"/>
                </a:lnTo>
                <a:lnTo>
                  <a:pt x="8080166" y="6687372"/>
                </a:lnTo>
                <a:lnTo>
                  <a:pt x="8207557" y="6683786"/>
                </a:lnTo>
                <a:lnTo>
                  <a:pt x="8334351" y="6679831"/>
                </a:lnTo>
                <a:lnTo>
                  <a:pt x="8460523" y="6675514"/>
                </a:lnTo>
                <a:lnTo>
                  <a:pt x="8586045" y="6670843"/>
                </a:lnTo>
                <a:lnTo>
                  <a:pt x="8710891" y="6665822"/>
                </a:lnTo>
                <a:lnTo>
                  <a:pt x="8835036" y="6660461"/>
                </a:lnTo>
                <a:lnTo>
                  <a:pt x="8958453" y="6654765"/>
                </a:lnTo>
                <a:lnTo>
                  <a:pt x="9081115" y="6648742"/>
                </a:lnTo>
                <a:lnTo>
                  <a:pt x="9202997" y="6642398"/>
                </a:lnTo>
                <a:lnTo>
                  <a:pt x="9324072" y="6635740"/>
                </a:lnTo>
                <a:lnTo>
                  <a:pt x="9444313" y="6628776"/>
                </a:lnTo>
                <a:lnTo>
                  <a:pt x="9563695" y="6621512"/>
                </a:lnTo>
                <a:lnTo>
                  <a:pt x="9682191" y="6613955"/>
                </a:lnTo>
                <a:lnTo>
                  <a:pt x="9799775" y="6606112"/>
                </a:lnTo>
                <a:lnTo>
                  <a:pt x="9916421" y="6597990"/>
                </a:lnTo>
                <a:lnTo>
                  <a:pt x="10032102" y="6589596"/>
                </a:lnTo>
                <a:lnTo>
                  <a:pt x="10146792" y="6580937"/>
                </a:lnTo>
                <a:lnTo>
                  <a:pt x="10260465" y="6572019"/>
                </a:lnTo>
                <a:lnTo>
                  <a:pt x="10373094" y="6562850"/>
                </a:lnTo>
                <a:lnTo>
                  <a:pt x="10484653" y="6553436"/>
                </a:lnTo>
                <a:lnTo>
                  <a:pt x="10595116" y="6543785"/>
                </a:lnTo>
                <a:lnTo>
                  <a:pt x="10704457" y="6533904"/>
                </a:lnTo>
                <a:lnTo>
                  <a:pt x="10812649" y="6523798"/>
                </a:lnTo>
                <a:lnTo>
                  <a:pt x="10919666" y="6513476"/>
                </a:lnTo>
                <a:lnTo>
                  <a:pt x="11025482" y="6502943"/>
                </a:lnTo>
                <a:lnTo>
                  <a:pt x="11130070" y="6492208"/>
                </a:lnTo>
                <a:lnTo>
                  <a:pt x="11233404" y="6481277"/>
                </a:lnTo>
                <a:lnTo>
                  <a:pt x="11335458" y="6470156"/>
                </a:lnTo>
                <a:lnTo>
                  <a:pt x="11436206" y="6458853"/>
                </a:lnTo>
                <a:lnTo>
                  <a:pt x="11535621" y="6447375"/>
                </a:lnTo>
                <a:lnTo>
                  <a:pt x="11633677" y="6435729"/>
                </a:lnTo>
                <a:lnTo>
                  <a:pt x="11730347" y="6423921"/>
                </a:lnTo>
                <a:lnTo>
                  <a:pt x="11825606" y="6411958"/>
                </a:lnTo>
                <a:lnTo>
                  <a:pt x="11919427" y="6399848"/>
                </a:lnTo>
                <a:lnTo>
                  <a:pt x="12011784" y="6387597"/>
                </a:lnTo>
                <a:lnTo>
                  <a:pt x="12102650" y="6375212"/>
                </a:lnTo>
                <a:lnTo>
                  <a:pt x="12192000" y="6362700"/>
                </a:lnTo>
              </a:path>
            </a:pathLst>
          </a:custGeom>
          <a:noFill/>
          <a:ln w="19050">
            <a:solidFill>
              <a:srgbClr val="F47B00"/>
            </a:solidFill>
          </a:ln>
        </p:spPr>
        <p:txBody>
          <a:bodyPr/>
          <a:lstStyle/>
          <a:p>
            <a:endParaRPr lang="en-US"/>
          </a:p>
        </p:txBody>
      </p:sp>
      <p:sp>
        <p:nvSpPr>
          <p:cNvPr id="17" name="Gold light trail — editable">
            <a:extLst>
              <a:ext uri="{FF2B5EF4-FFF2-40B4-BE49-F238E27FC236}">
                <a16:creationId xmlns:a16="http://schemas.microsoft.com/office/drawing/2014/main" id="{D7A6FD7D-5E3A-4886-96FE-63357057041A}"/>
              </a:ext>
            </a:extLst>
          </p:cNvPr>
          <p:cNvSpPr>
            <a:spLocks noGrp="1"/>
          </p:cNvSpPr>
          <p:nvPr/>
        </p:nvSpPr>
        <p:spPr>
          <a:xfrm>
            <a:off x="0" y="0"/>
            <a:ext cx="12192000" cy="6858000"/>
          </a:xfrm>
          <a:custGeom>
            <a:avLst/>
            <a:gdLst/>
            <a:ahLst/>
            <a:cxnLst/>
            <a:rect l="0" t="0" r="0" b="0"/>
            <a:pathLst>
              <a:path w="12192000" h="6858000">
                <a:moveTo>
                  <a:pt x="0" y="5905500"/>
                </a:moveTo>
                <a:lnTo>
                  <a:pt x="111981" y="5939100"/>
                </a:lnTo>
                <a:lnTo>
                  <a:pt x="225022" y="5971895"/>
                </a:lnTo>
                <a:lnTo>
                  <a:pt x="339096" y="6003892"/>
                </a:lnTo>
                <a:lnTo>
                  <a:pt x="454176" y="6035099"/>
                </a:lnTo>
                <a:lnTo>
                  <a:pt x="570238" y="6065521"/>
                </a:lnTo>
                <a:lnTo>
                  <a:pt x="687254" y="6095167"/>
                </a:lnTo>
                <a:lnTo>
                  <a:pt x="805198" y="6124043"/>
                </a:lnTo>
                <a:lnTo>
                  <a:pt x="924044" y="6152155"/>
                </a:lnTo>
                <a:lnTo>
                  <a:pt x="1043765" y="6179511"/>
                </a:lnTo>
                <a:lnTo>
                  <a:pt x="1164336" y="6206119"/>
                </a:lnTo>
                <a:lnTo>
                  <a:pt x="1285730" y="6231983"/>
                </a:lnTo>
                <a:lnTo>
                  <a:pt x="1407920" y="6257112"/>
                </a:lnTo>
                <a:lnTo>
                  <a:pt x="1530881" y="6281513"/>
                </a:lnTo>
                <a:lnTo>
                  <a:pt x="1654585" y="6305192"/>
                </a:lnTo>
                <a:lnTo>
                  <a:pt x="1779008" y="6328156"/>
                </a:lnTo>
                <a:lnTo>
                  <a:pt x="1904122" y="6350413"/>
                </a:lnTo>
                <a:lnTo>
                  <a:pt x="2029902" y="6371969"/>
                </a:lnTo>
                <a:lnTo>
                  <a:pt x="2156320" y="6392830"/>
                </a:lnTo>
                <a:lnTo>
                  <a:pt x="2283351" y="6413005"/>
                </a:lnTo>
                <a:lnTo>
                  <a:pt x="2410968" y="6432499"/>
                </a:lnTo>
                <a:lnTo>
                  <a:pt x="2539145" y="6451320"/>
                </a:lnTo>
                <a:lnTo>
                  <a:pt x="2667856" y="6469475"/>
                </a:lnTo>
                <a:lnTo>
                  <a:pt x="2797075" y="6486971"/>
                </a:lnTo>
                <a:lnTo>
                  <a:pt x="2926775" y="6503814"/>
                </a:lnTo>
                <a:lnTo>
                  <a:pt x="3056930" y="6520011"/>
                </a:lnTo>
                <a:lnTo>
                  <a:pt x="3187513" y="6535570"/>
                </a:lnTo>
                <a:lnTo>
                  <a:pt x="3318499" y="6550497"/>
                </a:lnTo>
                <a:lnTo>
                  <a:pt x="3449861" y="6564799"/>
                </a:lnTo>
                <a:lnTo>
                  <a:pt x="3581572" y="6578484"/>
                </a:lnTo>
                <a:lnTo>
                  <a:pt x="3713607" y="6591557"/>
                </a:lnTo>
                <a:lnTo>
                  <a:pt x="3845939" y="6604026"/>
                </a:lnTo>
                <a:lnTo>
                  <a:pt x="3978542" y="6615899"/>
                </a:lnTo>
                <a:lnTo>
                  <a:pt x="4111390" y="6627180"/>
                </a:lnTo>
                <a:lnTo>
                  <a:pt x="4244456" y="6637879"/>
                </a:lnTo>
                <a:lnTo>
                  <a:pt x="4377714" y="6648001"/>
                </a:lnTo>
                <a:lnTo>
                  <a:pt x="4511138" y="6657554"/>
                </a:lnTo>
                <a:lnTo>
                  <a:pt x="4644701" y="6666544"/>
                </a:lnTo>
                <a:lnTo>
                  <a:pt x="4778377" y="6674978"/>
                </a:lnTo>
                <a:lnTo>
                  <a:pt x="4912140" y="6682864"/>
                </a:lnTo>
                <a:lnTo>
                  <a:pt x="5045964" y="6690208"/>
                </a:lnTo>
                <a:lnTo>
                  <a:pt x="5179822" y="6697016"/>
                </a:lnTo>
                <a:lnTo>
                  <a:pt x="5313688" y="6703297"/>
                </a:lnTo>
                <a:lnTo>
                  <a:pt x="5447536" y="6709057"/>
                </a:lnTo>
                <a:lnTo>
                  <a:pt x="5581339" y="6714303"/>
                </a:lnTo>
                <a:lnTo>
                  <a:pt x="5715071" y="6719041"/>
                </a:lnTo>
                <a:lnTo>
                  <a:pt x="5848707" y="6723279"/>
                </a:lnTo>
                <a:lnTo>
                  <a:pt x="5982218" y="6727023"/>
                </a:lnTo>
                <a:lnTo>
                  <a:pt x="6115580" y="6730281"/>
                </a:lnTo>
                <a:lnTo>
                  <a:pt x="6248766" y="6733060"/>
                </a:lnTo>
                <a:lnTo>
                  <a:pt x="6381750" y="6735366"/>
                </a:lnTo>
                <a:lnTo>
                  <a:pt x="6514505" y="6737206"/>
                </a:lnTo>
                <a:lnTo>
                  <a:pt x="6647005" y="6738587"/>
                </a:lnTo>
                <a:lnTo>
                  <a:pt x="6779224" y="6739516"/>
                </a:lnTo>
                <a:lnTo>
                  <a:pt x="6911136" y="6740000"/>
                </a:lnTo>
                <a:lnTo>
                  <a:pt x="7042714" y="6740046"/>
                </a:lnTo>
                <a:lnTo>
                  <a:pt x="7173931" y="6739661"/>
                </a:lnTo>
                <a:lnTo>
                  <a:pt x="7304763" y="6738851"/>
                </a:lnTo>
                <a:lnTo>
                  <a:pt x="7435181" y="6737624"/>
                </a:lnTo>
                <a:lnTo>
                  <a:pt x="7565161" y="6735987"/>
                </a:lnTo>
                <a:lnTo>
                  <a:pt x="7694676" y="6733946"/>
                </a:lnTo>
                <a:lnTo>
                  <a:pt x="7823699" y="6731509"/>
                </a:lnTo>
                <a:lnTo>
                  <a:pt x="7952205" y="6728682"/>
                </a:lnTo>
                <a:lnTo>
                  <a:pt x="8080166" y="6725472"/>
                </a:lnTo>
                <a:lnTo>
                  <a:pt x="8207557" y="6721886"/>
                </a:lnTo>
                <a:lnTo>
                  <a:pt x="8334351" y="6717931"/>
                </a:lnTo>
                <a:lnTo>
                  <a:pt x="8460523" y="6713614"/>
                </a:lnTo>
                <a:lnTo>
                  <a:pt x="8586045" y="6708943"/>
                </a:lnTo>
                <a:lnTo>
                  <a:pt x="8710891" y="6703922"/>
                </a:lnTo>
                <a:lnTo>
                  <a:pt x="8835036" y="6698561"/>
                </a:lnTo>
                <a:lnTo>
                  <a:pt x="8958453" y="6692865"/>
                </a:lnTo>
                <a:lnTo>
                  <a:pt x="9081115" y="6686842"/>
                </a:lnTo>
                <a:lnTo>
                  <a:pt x="9202997" y="6680498"/>
                </a:lnTo>
                <a:lnTo>
                  <a:pt x="9324072" y="6673840"/>
                </a:lnTo>
                <a:lnTo>
                  <a:pt x="9444313" y="6666876"/>
                </a:lnTo>
                <a:lnTo>
                  <a:pt x="9563695" y="6659612"/>
                </a:lnTo>
                <a:lnTo>
                  <a:pt x="9682191" y="6652055"/>
                </a:lnTo>
                <a:lnTo>
                  <a:pt x="9799775" y="6644212"/>
                </a:lnTo>
                <a:lnTo>
                  <a:pt x="9916421" y="6636090"/>
                </a:lnTo>
                <a:lnTo>
                  <a:pt x="10032102" y="6627696"/>
                </a:lnTo>
                <a:lnTo>
                  <a:pt x="10146792" y="6619037"/>
                </a:lnTo>
                <a:lnTo>
                  <a:pt x="10260465" y="6610119"/>
                </a:lnTo>
                <a:lnTo>
                  <a:pt x="10373094" y="6600950"/>
                </a:lnTo>
                <a:lnTo>
                  <a:pt x="10484653" y="6591536"/>
                </a:lnTo>
                <a:lnTo>
                  <a:pt x="10595116" y="6581885"/>
                </a:lnTo>
                <a:lnTo>
                  <a:pt x="10704457" y="6572004"/>
                </a:lnTo>
                <a:lnTo>
                  <a:pt x="10812649" y="6561898"/>
                </a:lnTo>
                <a:lnTo>
                  <a:pt x="10919666" y="6551576"/>
                </a:lnTo>
                <a:lnTo>
                  <a:pt x="11025482" y="6541043"/>
                </a:lnTo>
                <a:lnTo>
                  <a:pt x="11130070" y="6530308"/>
                </a:lnTo>
                <a:lnTo>
                  <a:pt x="11233404" y="6519377"/>
                </a:lnTo>
                <a:lnTo>
                  <a:pt x="11335458" y="6508256"/>
                </a:lnTo>
                <a:lnTo>
                  <a:pt x="11436206" y="6496953"/>
                </a:lnTo>
                <a:lnTo>
                  <a:pt x="11535621" y="6485475"/>
                </a:lnTo>
                <a:lnTo>
                  <a:pt x="11633677" y="6473829"/>
                </a:lnTo>
                <a:lnTo>
                  <a:pt x="11730347" y="6462021"/>
                </a:lnTo>
                <a:lnTo>
                  <a:pt x="11825606" y="6450058"/>
                </a:lnTo>
                <a:lnTo>
                  <a:pt x="11919427" y="6437948"/>
                </a:lnTo>
                <a:lnTo>
                  <a:pt x="12011784" y="6425697"/>
                </a:lnTo>
                <a:lnTo>
                  <a:pt x="12102650" y="6413312"/>
                </a:lnTo>
                <a:lnTo>
                  <a:pt x="12192000" y="6400800"/>
                </a:lnTo>
              </a:path>
            </a:pathLst>
          </a:custGeom>
          <a:noFill/>
          <a:ln w="9525">
            <a:solidFill>
              <a:srgbClr val="F0AD54"/>
            </a:solidFill>
          </a:ln>
        </p:spPr>
        <p:txBody>
          <a:bodyPr/>
          <a:lstStyle/>
          <a:p>
            <a:endParaRPr lang="en-US"/>
          </a:p>
        </p:txBody>
      </p:sp>
      <p:sp>
        <p:nvSpPr>
          <p:cNvPr id="18" name="Deep blue light trail — editable">
            <a:extLst>
              <a:ext uri="{FF2B5EF4-FFF2-40B4-BE49-F238E27FC236}">
                <a16:creationId xmlns:a16="http://schemas.microsoft.com/office/drawing/2014/main" id="{23E38CF4-F90D-48A1-BDF0-3C8A3AEAB617}"/>
              </a:ext>
            </a:extLst>
          </p:cNvPr>
          <p:cNvSpPr>
            <a:spLocks noGrp="1"/>
          </p:cNvSpPr>
          <p:nvPr/>
        </p:nvSpPr>
        <p:spPr>
          <a:xfrm>
            <a:off x="0" y="0"/>
            <a:ext cx="12192000" cy="6858000"/>
          </a:xfrm>
          <a:custGeom>
            <a:avLst/>
            <a:gdLst/>
            <a:ahLst/>
            <a:cxnLst/>
            <a:rect l="0" t="0" r="0" b="0"/>
            <a:pathLst>
              <a:path w="12192000" h="6858000">
                <a:moveTo>
                  <a:pt x="0" y="5953125"/>
                </a:moveTo>
                <a:lnTo>
                  <a:pt x="111981" y="5986725"/>
                </a:lnTo>
                <a:lnTo>
                  <a:pt x="225022" y="6019520"/>
                </a:lnTo>
                <a:lnTo>
                  <a:pt x="339096" y="6051517"/>
                </a:lnTo>
                <a:lnTo>
                  <a:pt x="454176" y="6082724"/>
                </a:lnTo>
                <a:lnTo>
                  <a:pt x="570238" y="6113146"/>
                </a:lnTo>
                <a:lnTo>
                  <a:pt x="687254" y="6142792"/>
                </a:lnTo>
                <a:lnTo>
                  <a:pt x="805198" y="6171668"/>
                </a:lnTo>
                <a:lnTo>
                  <a:pt x="924044" y="6199780"/>
                </a:lnTo>
                <a:lnTo>
                  <a:pt x="1043765" y="6227136"/>
                </a:lnTo>
                <a:lnTo>
                  <a:pt x="1164336" y="6253744"/>
                </a:lnTo>
                <a:lnTo>
                  <a:pt x="1285730" y="6279608"/>
                </a:lnTo>
                <a:lnTo>
                  <a:pt x="1407920" y="6304737"/>
                </a:lnTo>
                <a:lnTo>
                  <a:pt x="1530881" y="6329138"/>
                </a:lnTo>
                <a:lnTo>
                  <a:pt x="1654585" y="6352817"/>
                </a:lnTo>
                <a:lnTo>
                  <a:pt x="1779008" y="6375781"/>
                </a:lnTo>
                <a:lnTo>
                  <a:pt x="1904122" y="6398038"/>
                </a:lnTo>
                <a:lnTo>
                  <a:pt x="2029902" y="6419594"/>
                </a:lnTo>
                <a:lnTo>
                  <a:pt x="2156320" y="6440455"/>
                </a:lnTo>
                <a:lnTo>
                  <a:pt x="2283351" y="6460630"/>
                </a:lnTo>
                <a:lnTo>
                  <a:pt x="2410968" y="6480124"/>
                </a:lnTo>
                <a:lnTo>
                  <a:pt x="2539145" y="6498945"/>
                </a:lnTo>
                <a:lnTo>
                  <a:pt x="2667856" y="6517100"/>
                </a:lnTo>
                <a:lnTo>
                  <a:pt x="2797075" y="6534596"/>
                </a:lnTo>
                <a:lnTo>
                  <a:pt x="2926775" y="6551439"/>
                </a:lnTo>
                <a:lnTo>
                  <a:pt x="3056930" y="6567636"/>
                </a:lnTo>
                <a:lnTo>
                  <a:pt x="3187513" y="6583195"/>
                </a:lnTo>
                <a:lnTo>
                  <a:pt x="3318499" y="6598122"/>
                </a:lnTo>
                <a:lnTo>
                  <a:pt x="3449861" y="6612424"/>
                </a:lnTo>
                <a:lnTo>
                  <a:pt x="3581572" y="6626109"/>
                </a:lnTo>
                <a:lnTo>
                  <a:pt x="3713607" y="6639182"/>
                </a:lnTo>
                <a:lnTo>
                  <a:pt x="3845939" y="6651651"/>
                </a:lnTo>
                <a:lnTo>
                  <a:pt x="3978542" y="6663524"/>
                </a:lnTo>
                <a:lnTo>
                  <a:pt x="4111390" y="6674805"/>
                </a:lnTo>
                <a:lnTo>
                  <a:pt x="4244456" y="6685504"/>
                </a:lnTo>
                <a:lnTo>
                  <a:pt x="4377714" y="6695626"/>
                </a:lnTo>
                <a:lnTo>
                  <a:pt x="4511138" y="6705179"/>
                </a:lnTo>
                <a:lnTo>
                  <a:pt x="4644701" y="6714169"/>
                </a:lnTo>
                <a:lnTo>
                  <a:pt x="4778377" y="6722603"/>
                </a:lnTo>
                <a:lnTo>
                  <a:pt x="4912140" y="6730489"/>
                </a:lnTo>
                <a:lnTo>
                  <a:pt x="5045964" y="6737833"/>
                </a:lnTo>
                <a:lnTo>
                  <a:pt x="5179822" y="6744641"/>
                </a:lnTo>
                <a:lnTo>
                  <a:pt x="5313688" y="6750922"/>
                </a:lnTo>
                <a:lnTo>
                  <a:pt x="5447536" y="6756682"/>
                </a:lnTo>
                <a:lnTo>
                  <a:pt x="5581339" y="6761928"/>
                </a:lnTo>
                <a:lnTo>
                  <a:pt x="5715071" y="6766666"/>
                </a:lnTo>
                <a:lnTo>
                  <a:pt x="5848707" y="6770904"/>
                </a:lnTo>
                <a:lnTo>
                  <a:pt x="5982218" y="6774648"/>
                </a:lnTo>
                <a:lnTo>
                  <a:pt x="6115580" y="6777906"/>
                </a:lnTo>
                <a:lnTo>
                  <a:pt x="6248766" y="6780685"/>
                </a:lnTo>
                <a:lnTo>
                  <a:pt x="6381750" y="6782991"/>
                </a:lnTo>
                <a:lnTo>
                  <a:pt x="6514505" y="6784831"/>
                </a:lnTo>
                <a:lnTo>
                  <a:pt x="6647005" y="6786212"/>
                </a:lnTo>
                <a:lnTo>
                  <a:pt x="6779224" y="6787141"/>
                </a:lnTo>
                <a:lnTo>
                  <a:pt x="6911136" y="6787625"/>
                </a:lnTo>
                <a:lnTo>
                  <a:pt x="7042714" y="6787671"/>
                </a:lnTo>
                <a:lnTo>
                  <a:pt x="7173931" y="6787286"/>
                </a:lnTo>
                <a:lnTo>
                  <a:pt x="7304763" y="6786476"/>
                </a:lnTo>
                <a:lnTo>
                  <a:pt x="7435181" y="6785249"/>
                </a:lnTo>
                <a:lnTo>
                  <a:pt x="7565161" y="6783612"/>
                </a:lnTo>
                <a:lnTo>
                  <a:pt x="7694676" y="6781571"/>
                </a:lnTo>
                <a:lnTo>
                  <a:pt x="7823699" y="6779134"/>
                </a:lnTo>
                <a:lnTo>
                  <a:pt x="7952205" y="6776307"/>
                </a:lnTo>
                <a:lnTo>
                  <a:pt x="8080166" y="6773097"/>
                </a:lnTo>
                <a:lnTo>
                  <a:pt x="8207557" y="6769511"/>
                </a:lnTo>
                <a:lnTo>
                  <a:pt x="8334351" y="6765556"/>
                </a:lnTo>
                <a:lnTo>
                  <a:pt x="8460523" y="6761239"/>
                </a:lnTo>
                <a:lnTo>
                  <a:pt x="8586045" y="6756568"/>
                </a:lnTo>
                <a:lnTo>
                  <a:pt x="8710891" y="6751547"/>
                </a:lnTo>
                <a:lnTo>
                  <a:pt x="8835036" y="6746186"/>
                </a:lnTo>
                <a:lnTo>
                  <a:pt x="8958453" y="6740490"/>
                </a:lnTo>
                <a:lnTo>
                  <a:pt x="9081115" y="6734467"/>
                </a:lnTo>
                <a:lnTo>
                  <a:pt x="9202997" y="6728123"/>
                </a:lnTo>
                <a:lnTo>
                  <a:pt x="9324072" y="6721465"/>
                </a:lnTo>
                <a:lnTo>
                  <a:pt x="9444313" y="6714501"/>
                </a:lnTo>
                <a:lnTo>
                  <a:pt x="9563695" y="6707237"/>
                </a:lnTo>
                <a:lnTo>
                  <a:pt x="9682191" y="6699680"/>
                </a:lnTo>
                <a:lnTo>
                  <a:pt x="9799775" y="6691837"/>
                </a:lnTo>
                <a:lnTo>
                  <a:pt x="9916421" y="6683715"/>
                </a:lnTo>
                <a:lnTo>
                  <a:pt x="10032102" y="6675321"/>
                </a:lnTo>
                <a:lnTo>
                  <a:pt x="10146792" y="6666662"/>
                </a:lnTo>
                <a:lnTo>
                  <a:pt x="10260465" y="6657744"/>
                </a:lnTo>
                <a:lnTo>
                  <a:pt x="10373094" y="6648575"/>
                </a:lnTo>
                <a:lnTo>
                  <a:pt x="10484653" y="6639161"/>
                </a:lnTo>
                <a:lnTo>
                  <a:pt x="10595116" y="6629510"/>
                </a:lnTo>
                <a:lnTo>
                  <a:pt x="10704457" y="6619629"/>
                </a:lnTo>
                <a:lnTo>
                  <a:pt x="10812649" y="6609523"/>
                </a:lnTo>
                <a:lnTo>
                  <a:pt x="10919666" y="6599201"/>
                </a:lnTo>
                <a:lnTo>
                  <a:pt x="11025482" y="6588668"/>
                </a:lnTo>
                <a:lnTo>
                  <a:pt x="11130070" y="6577933"/>
                </a:lnTo>
                <a:lnTo>
                  <a:pt x="11233404" y="6567002"/>
                </a:lnTo>
                <a:lnTo>
                  <a:pt x="11335458" y="6555881"/>
                </a:lnTo>
                <a:lnTo>
                  <a:pt x="11436206" y="6544578"/>
                </a:lnTo>
                <a:lnTo>
                  <a:pt x="11535621" y="6533100"/>
                </a:lnTo>
                <a:lnTo>
                  <a:pt x="11633677" y="6521454"/>
                </a:lnTo>
                <a:lnTo>
                  <a:pt x="11730347" y="6509646"/>
                </a:lnTo>
                <a:lnTo>
                  <a:pt x="11825606" y="6497683"/>
                </a:lnTo>
                <a:lnTo>
                  <a:pt x="11919427" y="6485573"/>
                </a:lnTo>
                <a:lnTo>
                  <a:pt x="12011784" y="6473322"/>
                </a:lnTo>
                <a:lnTo>
                  <a:pt x="12102650" y="6460937"/>
                </a:lnTo>
                <a:lnTo>
                  <a:pt x="12192000" y="6448425"/>
                </a:lnTo>
              </a:path>
            </a:pathLst>
          </a:custGeom>
          <a:noFill/>
          <a:ln w="28575">
            <a:solidFill>
              <a:srgbClr val="073D83"/>
            </a:solidFill>
          </a:ln>
        </p:spPr>
        <p:txBody>
          <a:bodyPr/>
          <a:lstStyle/>
          <a:p>
            <a:endParaRPr lang="en-US"/>
          </a:p>
        </p:txBody>
      </p:sp>
      <p:sp>
        <p:nvSpPr>
          <p:cNvPr id="19" name="Services panel — editable">
            <a:extLst>
              <a:ext uri="{FF2B5EF4-FFF2-40B4-BE49-F238E27FC236}">
                <a16:creationId xmlns:a16="http://schemas.microsoft.com/office/drawing/2014/main" id="{6462F3E7-3D88-4284-A31B-89BBFAFF5FCF}"/>
              </a:ext>
            </a:extLst>
          </p:cNvPr>
          <p:cNvSpPr>
            <a:spLocks noGrp="1"/>
          </p:cNvSpPr>
          <p:nvPr/>
        </p:nvSpPr>
        <p:spPr>
          <a:xfrm>
            <a:off x="4114800" y="5000625"/>
            <a:ext cx="7867650" cy="1257300"/>
          </a:xfrm>
          <a:prstGeom prst="roundRect">
            <a:avLst>
              <a:gd name="adj" fmla="val 13636"/>
            </a:avLst>
          </a:prstGeom>
          <a:gradFill>
            <a:gsLst>
              <a:gs pos="0">
                <a:srgbClr val="263149"/>
              </a:gs>
              <a:gs pos="100000">
                <a:srgbClr val="001024"/>
              </a:gs>
            </a:gsLst>
            <a:lin ang="5400000"/>
          </a:gradFill>
          <a:ln w="9525">
            <a:solidFill>
              <a:srgbClr val="465168"/>
            </a:solidFill>
          </a:ln>
        </p:spPr>
        <p:txBody>
          <a:bodyPr/>
          <a:lstStyle/>
          <a:p>
            <a:endParaRPr lang="en-US"/>
          </a:p>
        </p:txBody>
      </p:sp>
      <p:pic>
        <p:nvPicPr>
          <p:cNvPr id="51" name="Picture 50"/>
          <p:cNvPicPr>
            <a:picLocks noChangeAspect="1"/>
          </p:cNvPicPr>
          <p:nvPr/>
        </p:nvPicPr>
        <p:blipFill>
          <a:blip r:embed="rId4"/>
          <a:srcRect/>
          <a:stretch>
            <a:fillRect/>
          </a:stretch>
        </p:blipFill>
        <p:spPr>
          <a:xfrm>
            <a:off x="390525" y="266700"/>
            <a:ext cx="566928" cy="676656"/>
          </a:xfrm>
          <a:prstGeom prst="rect">
            <a:avLst/>
          </a:prstGeom>
        </p:spPr>
      </p:pic>
      <p:sp>
        <p:nvSpPr>
          <p:cNvPr id="2" name="Brand name">
            <a:extLst>
              <a:ext uri="{FF2B5EF4-FFF2-40B4-BE49-F238E27FC236}">
                <a16:creationId xmlns:a16="http://schemas.microsoft.com/office/drawing/2014/main" id="{30DCD7D8-0CFF-486E-A01E-1A2F98E826D4}"/>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sp>
        <p:nvSpPr>
          <p:cNvPr id="3" name="Paragraph divider 1">
            <a:extLst>
              <a:ext uri="{FF2B5EF4-FFF2-40B4-BE49-F238E27FC236}">
                <a16:creationId xmlns:a16="http://schemas.microsoft.com/office/drawing/2014/main" id="{291F1A01-7539-4036-B6BD-3CE1EB6DA2C2}"/>
              </a:ext>
            </a:extLst>
          </p:cNvPr>
          <p:cNvSpPr>
            <a:spLocks noGrp="1"/>
          </p:cNvSpPr>
          <p:nvPr/>
        </p:nvSpPr>
        <p:spPr>
          <a:xfrm>
            <a:off x="3055690" y="2495550"/>
            <a:ext cx="571500" cy="14288"/>
          </a:xfrm>
          <a:prstGeom prst="rect">
            <a:avLst/>
          </a:prstGeom>
          <a:solidFill>
            <a:srgbClr val="F47B00"/>
          </a:solidFill>
          <a:ln w="0">
            <a:noFill/>
          </a:ln>
        </p:spPr>
        <p:txBody>
          <a:bodyPr/>
          <a:lstStyle/>
          <a:p>
            <a:endParaRPr lang="en-US"/>
          </a:p>
        </p:txBody>
      </p:sp>
      <p:sp>
        <p:nvSpPr>
          <p:cNvPr id="4" name="Paragraph divider 2">
            <a:extLst>
              <a:ext uri="{FF2B5EF4-FFF2-40B4-BE49-F238E27FC236}">
                <a16:creationId xmlns:a16="http://schemas.microsoft.com/office/drawing/2014/main" id="{1965DF7C-A33E-47D8-8BDE-D23E8B223AD2}"/>
              </a:ext>
            </a:extLst>
          </p:cNvPr>
          <p:cNvSpPr>
            <a:spLocks noGrp="1"/>
          </p:cNvSpPr>
          <p:nvPr/>
        </p:nvSpPr>
        <p:spPr>
          <a:xfrm>
            <a:off x="3055690" y="3781425"/>
            <a:ext cx="571500" cy="14288"/>
          </a:xfrm>
          <a:prstGeom prst="rect">
            <a:avLst/>
          </a:prstGeom>
          <a:solidFill>
            <a:srgbClr val="F47B00"/>
          </a:solidFill>
          <a:ln w="0">
            <a:noFill/>
          </a:ln>
        </p:spPr>
        <p:txBody>
          <a:bodyPr/>
          <a:lstStyle/>
          <a:p>
            <a:endParaRPr lang="en-US"/>
          </a:p>
        </p:txBody>
      </p:sp>
      <p:sp>
        <p:nvSpPr>
          <p:cNvPr id="5" name="Paragraph divider 3">
            <a:extLst>
              <a:ext uri="{FF2B5EF4-FFF2-40B4-BE49-F238E27FC236}">
                <a16:creationId xmlns:a16="http://schemas.microsoft.com/office/drawing/2014/main" id="{CF97C9DA-B398-4433-91E0-F5E724AAD920}"/>
              </a:ext>
            </a:extLst>
          </p:cNvPr>
          <p:cNvSpPr>
            <a:spLocks noGrp="1"/>
          </p:cNvSpPr>
          <p:nvPr/>
        </p:nvSpPr>
        <p:spPr>
          <a:xfrm>
            <a:off x="3055690" y="4886325"/>
            <a:ext cx="571500" cy="14288"/>
          </a:xfrm>
          <a:prstGeom prst="rect">
            <a:avLst/>
          </a:prstGeom>
          <a:solidFill>
            <a:srgbClr val="F47B00"/>
          </a:solidFill>
          <a:ln w="0">
            <a:noFill/>
          </a:ln>
        </p:spPr>
        <p:txBody>
          <a:bodyPr/>
          <a:lstStyle/>
          <a:p>
            <a:endParaRPr lang="en-US"/>
          </a:p>
        </p:txBody>
      </p:sp>
      <p:sp>
        <p:nvSpPr>
          <p:cNvPr id="6" name="About heading">
            <a:extLst>
              <a:ext uri="{FF2B5EF4-FFF2-40B4-BE49-F238E27FC236}">
                <a16:creationId xmlns:a16="http://schemas.microsoft.com/office/drawing/2014/main" id="{4130423E-4F4A-4540-9A70-58EAB9D16B91}"/>
              </a:ext>
            </a:extLst>
          </p:cNvPr>
          <p:cNvSpPr>
            <a:spLocks noGrp="1"/>
          </p:cNvSpPr>
          <p:nvPr/>
        </p:nvSpPr>
        <p:spPr>
          <a:xfrm>
            <a:off x="145331" y="1095375"/>
            <a:ext cx="3524250" cy="581025"/>
          </a:xfrm>
          <a:prstGeom prst="rect">
            <a:avLst/>
          </a:prstGeom>
          <a:noFill/>
          <a:ln w="0">
            <a:noFill/>
          </a:ln>
        </p:spPr>
        <p:txBody>
          <a:bodyPr wrap="none" lIns="0" tIns="0" rIns="0" bIns="0" anchor="t">
            <a:noAutofit/>
          </a:bodyPr>
          <a:lstStyle/>
          <a:p>
            <a:pPr algn="r" rtl="1">
              <a:lnSpc>
                <a:spcPct val="106000"/>
              </a:lnSpc>
              <a:buNone/>
              <a:defRPr lang="ar-SA" sz="4500" b="1">
                <a:solidFill>
                  <a:srgbClr val="FFFFFF"/>
                </a:solidFill>
                <a:latin typeface="Arial"/>
                <a:ea typeface="Arial"/>
                <a:cs typeface="Arial"/>
              </a:defRPr>
            </a:pPr>
            <a:r>
              <a:rPr lang="ar-SA" sz="4500" b="1">
                <a:solidFill>
                  <a:srgbClr val="FFFFFF"/>
                </a:solidFill>
                <a:latin typeface="Arial"/>
                <a:ea typeface="Arial"/>
                <a:cs typeface="Arial"/>
              </a:rPr>
              <a:t>‏نبذة عن</a:t>
            </a:r>
          </a:p>
        </p:txBody>
      </p:sp>
      <p:sp>
        <p:nvSpPr>
          <p:cNvPr id="7" name="Pure In heading">
            <a:extLst>
              <a:ext uri="{FF2B5EF4-FFF2-40B4-BE49-F238E27FC236}">
                <a16:creationId xmlns:a16="http://schemas.microsoft.com/office/drawing/2014/main" id="{CEAAEFB5-B0CF-4760-87D6-C78849BF2355}"/>
              </a:ext>
            </a:extLst>
          </p:cNvPr>
          <p:cNvSpPr>
            <a:spLocks noGrp="1"/>
          </p:cNvSpPr>
          <p:nvPr/>
        </p:nvSpPr>
        <p:spPr>
          <a:xfrm>
            <a:off x="145331" y="1628775"/>
            <a:ext cx="3543300" cy="647700"/>
          </a:xfrm>
          <a:prstGeom prst="rect">
            <a:avLst/>
          </a:prstGeom>
          <a:noFill/>
          <a:ln w="0">
            <a:noFill/>
          </a:ln>
        </p:spPr>
        <p:txBody>
          <a:bodyPr wrap="none" lIns="0" tIns="0" rIns="0" bIns="0" anchor="t">
            <a:noAutofit/>
          </a:bodyPr>
          <a:lstStyle/>
          <a:p>
            <a:pPr algn="r" rtl="1">
              <a:lnSpc>
                <a:spcPct val="106000"/>
              </a:lnSpc>
              <a:buNone/>
              <a:defRPr lang="ar-SA" sz="4500" b="1">
                <a:solidFill>
                  <a:srgbClr val="F47B00"/>
                </a:solidFill>
                <a:latin typeface="Arial"/>
                <a:ea typeface="Arial"/>
                <a:cs typeface="Arial"/>
              </a:defRPr>
            </a:pPr>
            <a:r>
              <a:rPr lang="ar-SA" sz="4500" b="1">
                <a:solidFill>
                  <a:srgbClr val="F47B00"/>
                </a:solidFill>
                <a:latin typeface="Arial"/>
                <a:ea typeface="Arial"/>
                <a:cs typeface="Arial"/>
              </a:rPr>
              <a:t>‏بيور إن</a:t>
            </a:r>
          </a:p>
        </p:txBody>
      </p:sp>
      <p:sp>
        <p:nvSpPr>
          <p:cNvPr id="20" name="Company overview">
            <a:extLst>
              <a:ext uri="{FF2B5EF4-FFF2-40B4-BE49-F238E27FC236}">
                <a16:creationId xmlns:a16="http://schemas.microsoft.com/office/drawing/2014/main" id="{D9004708-22D9-43C6-B0B8-3C91795B7166}"/>
              </a:ext>
            </a:extLst>
          </p:cNvPr>
          <p:cNvSpPr>
            <a:spLocks noGrp="1"/>
          </p:cNvSpPr>
          <p:nvPr/>
        </p:nvSpPr>
        <p:spPr>
          <a:xfrm>
            <a:off x="106003" y="2686050"/>
            <a:ext cx="3571875" cy="1019175"/>
          </a:xfrm>
          <a:prstGeom prst="rect">
            <a:avLst/>
          </a:prstGeom>
          <a:noFill/>
          <a:ln w="0">
            <a:noFill/>
          </a:ln>
        </p:spPr>
        <p:txBody>
          <a:bodyPr wrap="none" lIns="0" tIns="0" rIns="0" bIns="0" anchor="t">
            <a:noAutofit/>
          </a:bodyPr>
          <a:lstStyle/>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‏شركة النفط الصافي للخدمات البترولية،</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‏شركة سعودية تأسست عام 2018 وتعمل</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‏تحت العلامة التجارية </a:t>
            </a:r>
            <a:r>
              <a:rPr lang="ar-SA" sz="1230" b="1">
                <a:solidFill>
                  <a:srgbClr val="F47B00"/>
                </a:solidFill>
                <a:latin typeface="Arial"/>
                <a:ea typeface="Arial"/>
                <a:cs typeface="Arial"/>
              </a:rPr>
              <a:t>بيور إن</a:t>
            </a:r>
            <a:r>
              <a:rPr lang="ar-SA" sz="1230" b="0">
                <a:solidFill>
                  <a:srgbClr val="FFFFFF"/>
                </a:solidFill>
                <a:latin typeface="Arial"/>
                <a:ea typeface="Arial"/>
                <a:cs typeface="Arial"/>
              </a:rPr>
              <a:t>، وتتخصص</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‏في تشغيل محطات الوقود والخدمات</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‏البترولية.</a:t>
            </a:r>
          </a:p>
        </p:txBody>
      </p:sp>
      <p:sp>
        <p:nvSpPr>
          <p:cNvPr id="21" name="Station network">
            <a:extLst>
              <a:ext uri="{FF2B5EF4-FFF2-40B4-BE49-F238E27FC236}">
                <a16:creationId xmlns:a16="http://schemas.microsoft.com/office/drawing/2014/main" id="{FB3D58C2-7DC1-4C0C-B728-EF6A873514A9}"/>
              </a:ext>
            </a:extLst>
          </p:cNvPr>
          <p:cNvSpPr>
            <a:spLocks noGrp="1"/>
          </p:cNvSpPr>
          <p:nvPr/>
        </p:nvSpPr>
        <p:spPr>
          <a:xfrm>
            <a:off x="106003" y="3981450"/>
            <a:ext cx="3571875" cy="824865"/>
          </a:xfrm>
          <a:prstGeom prst="rect">
            <a:avLst/>
          </a:prstGeom>
          <a:noFill/>
          <a:ln w="0">
            <a:noFill/>
          </a:ln>
        </p:spPr>
        <p:txBody>
          <a:bodyPr wrap="none" lIns="0" tIns="0" rIns="0" bIns="0" anchor="t">
            <a:noAutofit/>
          </a:bodyPr>
          <a:lstStyle/>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‏تدير بيور إن شبكة متنامية تضم أكثر من</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a:t>
            </a:r>
            <a:r>
              <a:rPr lang="ar-SA" sz="1230" b="1">
                <a:solidFill>
                  <a:srgbClr val="F47B00"/>
                </a:solidFill>
                <a:latin typeface="Arial"/>
                <a:ea typeface="Arial"/>
                <a:cs typeface="Arial"/>
              </a:rPr>
              <a:t>50</a:t>
            </a:r>
            <a:r>
              <a:rPr lang="ar-SA" sz="1230" b="0">
                <a:solidFill>
                  <a:srgbClr val="FFFFFF"/>
                </a:solidFill>
                <a:latin typeface="Arial"/>
                <a:ea typeface="Arial"/>
                <a:cs typeface="Arial"/>
              </a:rPr>
              <a:t> محطة وقود تُشغّل مباشرة، وأكثر من</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a:t>
            </a:r>
            <a:r>
              <a:rPr lang="ar-SA" sz="1230" b="1">
                <a:solidFill>
                  <a:srgbClr val="F47B00"/>
                </a:solidFill>
                <a:latin typeface="Arial"/>
                <a:ea typeface="Arial"/>
                <a:cs typeface="Arial"/>
              </a:rPr>
              <a:t>120</a:t>
            </a:r>
            <a:r>
              <a:rPr lang="ar-SA" sz="1230" b="0">
                <a:solidFill>
                  <a:srgbClr val="FFFFFF"/>
                </a:solidFill>
                <a:latin typeface="Arial"/>
                <a:ea typeface="Arial"/>
                <a:cs typeface="Arial"/>
              </a:rPr>
              <a:t> محطة امتياز تجاري في أنحاء</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‏المملكة العربية السعودية.</a:t>
            </a:r>
          </a:p>
        </p:txBody>
      </p:sp>
      <p:sp>
        <p:nvSpPr>
          <p:cNvPr id="22" name="Operating structure">
            <a:extLst>
              <a:ext uri="{FF2B5EF4-FFF2-40B4-BE49-F238E27FC236}">
                <a16:creationId xmlns:a16="http://schemas.microsoft.com/office/drawing/2014/main" id="{E9E828C3-52EC-4F70-894D-D0DA5B735B68}"/>
              </a:ext>
            </a:extLst>
          </p:cNvPr>
          <p:cNvSpPr>
            <a:spLocks noGrp="1"/>
          </p:cNvSpPr>
          <p:nvPr/>
        </p:nvSpPr>
        <p:spPr>
          <a:xfrm>
            <a:off x="106003" y="5086350"/>
            <a:ext cx="3571875" cy="824865"/>
          </a:xfrm>
          <a:prstGeom prst="rect">
            <a:avLst/>
          </a:prstGeom>
          <a:noFill/>
          <a:ln w="0">
            <a:noFill/>
          </a:ln>
        </p:spPr>
        <p:txBody>
          <a:bodyPr wrap="none" lIns="0" tIns="0" rIns="0" bIns="0" anchor="t">
            <a:noAutofit/>
          </a:bodyPr>
          <a:lstStyle/>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‏تستند الشركة إلى هيكل تشغيلي متكامل</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‏يشمل تشغيل محطات الوقود ونقل الوقود</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‏والصيانة والتقنية والجودة</a:t>
            </a:r>
          </a:p>
          <a:p>
            <a:pPr algn="r" rtl="1">
              <a:lnSpc>
                <a:spcPct val="104000"/>
              </a:lnSpc>
              <a:buNone/>
              <a:defRPr lang="ar-SA" sz="1230" b="0">
                <a:solidFill>
                  <a:srgbClr val="FFFFFF"/>
                </a:solidFill>
                <a:latin typeface="Arial"/>
                <a:ea typeface="Arial"/>
                <a:cs typeface="Arial"/>
              </a:defRPr>
            </a:pPr>
            <a:r>
              <a:rPr lang="ar-SA" sz="1230" b="0">
                <a:solidFill>
                  <a:srgbClr val="FFFFFF"/>
                </a:solidFill>
                <a:latin typeface="Arial"/>
                <a:ea typeface="Arial"/>
                <a:cs typeface="Arial"/>
              </a:rPr>
              <a:t>‏والإشراف الميداني.</a:t>
            </a:r>
          </a:p>
        </p:txBody>
      </p:sp>
      <p:sp>
        <p:nvSpPr>
          <p:cNvPr id="23" name="Fuel station operations — editable icon">
            <a:extLst>
              <a:ext uri="{FF2B5EF4-FFF2-40B4-BE49-F238E27FC236}">
                <a16:creationId xmlns:a16="http://schemas.microsoft.com/office/drawing/2014/main" id="{3F9A6178-0FE9-4BEB-BB61-067F6C608C80}"/>
              </a:ext>
            </a:extLst>
          </p:cNvPr>
          <p:cNvSpPr>
            <a:spLocks noGrp="1"/>
          </p:cNvSpPr>
          <p:nvPr/>
        </p:nvSpPr>
        <p:spPr>
          <a:xfrm>
            <a:off x="4591050" y="5181600"/>
            <a:ext cx="552450" cy="466725"/>
          </a:xfrm>
          <a:custGeom>
            <a:avLst/>
            <a:gdLst/>
            <a:ahLst/>
            <a:cxnLst/>
            <a:rect l="0" t="0" r="0" b="0"/>
            <a:pathLst>
              <a:path w="571500" h="514350">
                <a:moveTo>
                  <a:pt x="76200" y="476250"/>
                </a:moveTo>
                <a:lnTo>
                  <a:pt x="76200" y="66675"/>
                </a:lnTo>
                <a:lnTo>
                  <a:pt x="114300" y="28575"/>
                </a:lnTo>
                <a:lnTo>
                  <a:pt x="323850" y="28575"/>
                </a:lnTo>
                <a:lnTo>
                  <a:pt x="361950" y="66675"/>
                </a:lnTo>
                <a:lnTo>
                  <a:pt x="361950" y="476250"/>
                </a:lnTo>
                <a:lnTo>
                  <a:pt x="76200" y="476250"/>
                </a:lnTo>
              </a:path>
              <a:path w="571500" h="514350">
                <a:moveTo>
                  <a:pt x="114300" y="85725"/>
                </a:moveTo>
                <a:lnTo>
                  <a:pt x="314325" y="85725"/>
                </a:lnTo>
                <a:lnTo>
                  <a:pt x="314325" y="209550"/>
                </a:lnTo>
                <a:lnTo>
                  <a:pt x="114300" y="209550"/>
                </a:lnTo>
                <a:lnTo>
                  <a:pt x="114300" y="85725"/>
                </a:lnTo>
              </a:path>
              <a:path w="571500" h="514350">
                <a:moveTo>
                  <a:pt x="38100" y="476250"/>
                </a:moveTo>
                <a:lnTo>
                  <a:pt x="400050" y="476250"/>
                </a:lnTo>
              </a:path>
              <a:path w="571500" h="514350">
                <a:moveTo>
                  <a:pt x="361950" y="161925"/>
                </a:moveTo>
                <a:lnTo>
                  <a:pt x="419100" y="200025"/>
                </a:lnTo>
                <a:lnTo>
                  <a:pt x="419100" y="390525"/>
                </a:lnTo>
                <a:lnTo>
                  <a:pt x="466725" y="419100"/>
                </a:lnTo>
                <a:lnTo>
                  <a:pt x="504825" y="390525"/>
                </a:lnTo>
                <a:lnTo>
                  <a:pt x="504825" y="152400"/>
                </a:lnTo>
                <a:lnTo>
                  <a:pt x="419100" y="76200"/>
                </a:lnTo>
              </a:path>
              <a:path w="571500" h="514350">
                <a:moveTo>
                  <a:pt x="219075" y="266700"/>
                </a:moveTo>
                <a:lnTo>
                  <a:pt x="203055" y="284442"/>
                </a:lnTo>
                <a:lnTo>
                  <a:pt x="189211" y="301106"/>
                </a:lnTo>
                <a:lnTo>
                  <a:pt x="177433" y="316709"/>
                </a:lnTo>
                <a:lnTo>
                  <a:pt x="167613" y="331269"/>
                </a:lnTo>
                <a:lnTo>
                  <a:pt x="159639" y="344805"/>
                </a:lnTo>
                <a:lnTo>
                  <a:pt x="153403" y="357335"/>
                </a:lnTo>
                <a:lnTo>
                  <a:pt x="148794" y="368878"/>
                </a:lnTo>
                <a:lnTo>
                  <a:pt x="145704" y="379452"/>
                </a:lnTo>
                <a:lnTo>
                  <a:pt x="144021" y="389074"/>
                </a:lnTo>
                <a:lnTo>
                  <a:pt x="143637" y="397764"/>
                </a:lnTo>
                <a:lnTo>
                  <a:pt x="144442" y="405539"/>
                </a:lnTo>
                <a:lnTo>
                  <a:pt x="146325" y="412419"/>
                </a:lnTo>
                <a:lnTo>
                  <a:pt x="149178" y="418420"/>
                </a:lnTo>
                <a:lnTo>
                  <a:pt x="152891" y="423562"/>
                </a:lnTo>
                <a:lnTo>
                  <a:pt x="157353" y="427863"/>
                </a:lnTo>
                <a:lnTo>
                  <a:pt x="162455" y="431341"/>
                </a:lnTo>
                <a:lnTo>
                  <a:pt x="168088" y="434014"/>
                </a:lnTo>
                <a:lnTo>
                  <a:pt x="174141" y="435901"/>
                </a:lnTo>
                <a:lnTo>
                  <a:pt x="180506" y="437019"/>
                </a:lnTo>
                <a:lnTo>
                  <a:pt x="187071" y="437388"/>
                </a:lnTo>
                <a:lnTo>
                  <a:pt x="193728" y="437025"/>
                </a:lnTo>
                <a:lnTo>
                  <a:pt x="200366" y="435949"/>
                </a:lnTo>
                <a:lnTo>
                  <a:pt x="206877" y="434178"/>
                </a:lnTo>
                <a:lnTo>
                  <a:pt x="213150" y="431731"/>
                </a:lnTo>
                <a:lnTo>
                  <a:pt x="219075" y="428625"/>
                </a:lnTo>
                <a:lnTo>
                  <a:pt x="219075" y="428625"/>
                </a:lnTo>
                <a:lnTo>
                  <a:pt x="227985" y="428483"/>
                </a:lnTo>
                <a:lnTo>
                  <a:pt x="236405" y="428037"/>
                </a:lnTo>
                <a:lnTo>
                  <a:pt x="244301" y="427259"/>
                </a:lnTo>
                <a:lnTo>
                  <a:pt x="251642" y="426118"/>
                </a:lnTo>
                <a:lnTo>
                  <a:pt x="258394" y="424586"/>
                </a:lnTo>
                <a:lnTo>
                  <a:pt x="264524" y="422634"/>
                </a:lnTo>
                <a:lnTo>
                  <a:pt x="270000" y="420231"/>
                </a:lnTo>
                <a:lnTo>
                  <a:pt x="274788" y="417350"/>
                </a:lnTo>
                <a:lnTo>
                  <a:pt x="278855" y="413960"/>
                </a:lnTo>
                <a:lnTo>
                  <a:pt x="282169" y="410032"/>
                </a:lnTo>
                <a:lnTo>
                  <a:pt x="284696" y="405538"/>
                </a:lnTo>
                <a:lnTo>
                  <a:pt x="286404" y="400447"/>
                </a:lnTo>
                <a:lnTo>
                  <a:pt x="287260" y="394731"/>
                </a:lnTo>
                <a:lnTo>
                  <a:pt x="287231" y="388360"/>
                </a:lnTo>
                <a:lnTo>
                  <a:pt x="286283" y="381305"/>
                </a:lnTo>
                <a:lnTo>
                  <a:pt x="284385" y="373537"/>
                </a:lnTo>
                <a:lnTo>
                  <a:pt x="281503" y="365026"/>
                </a:lnTo>
                <a:lnTo>
                  <a:pt x="277604" y="355744"/>
                </a:lnTo>
                <a:lnTo>
                  <a:pt x="272655" y="345660"/>
                </a:lnTo>
                <a:lnTo>
                  <a:pt x="266624" y="334747"/>
                </a:lnTo>
                <a:lnTo>
                  <a:pt x="259477" y="322973"/>
                </a:lnTo>
                <a:lnTo>
                  <a:pt x="251181" y="310311"/>
                </a:lnTo>
                <a:lnTo>
                  <a:pt x="241705" y="296731"/>
                </a:lnTo>
                <a:lnTo>
                  <a:pt x="231013" y="282204"/>
                </a:lnTo>
                <a:lnTo>
                  <a:pt x="219075" y="266700"/>
                </a:lnTo>
              </a:path>
            </a:pathLst>
          </a:custGeom>
          <a:noFill/>
          <a:ln w="17145">
            <a:solidFill>
              <a:srgbClr val="F47B00"/>
            </a:solidFill>
            <a:prstDash val="solid"/>
          </a:ln>
        </p:spPr>
        <p:txBody>
          <a:bodyPr/>
          <a:lstStyle/>
          <a:p>
            <a:endParaRPr lang="en-US"/>
          </a:p>
        </p:txBody>
      </p:sp>
      <p:sp>
        <p:nvSpPr>
          <p:cNvPr id="24" name="Fuel transportation — editable icon">
            <a:extLst>
              <a:ext uri="{FF2B5EF4-FFF2-40B4-BE49-F238E27FC236}">
                <a16:creationId xmlns:a16="http://schemas.microsoft.com/office/drawing/2014/main" id="{0C692D5C-DB06-40BF-B075-E963D564FF4D}"/>
              </a:ext>
            </a:extLst>
          </p:cNvPr>
          <p:cNvSpPr>
            <a:spLocks noGrp="1"/>
          </p:cNvSpPr>
          <p:nvPr/>
        </p:nvSpPr>
        <p:spPr>
          <a:xfrm>
            <a:off x="5800725" y="5181600"/>
            <a:ext cx="685800" cy="466725"/>
          </a:xfrm>
          <a:custGeom>
            <a:avLst/>
            <a:gdLst/>
            <a:ahLst/>
            <a:cxnLst/>
            <a:rect l="0" t="0" r="0" b="0"/>
            <a:pathLst>
              <a:path w="571500" h="514350">
                <a:moveTo>
                  <a:pt x="19050" y="133350"/>
                </a:moveTo>
                <a:lnTo>
                  <a:pt x="381000" y="133350"/>
                </a:lnTo>
                <a:lnTo>
                  <a:pt x="381000" y="390525"/>
                </a:lnTo>
                <a:lnTo>
                  <a:pt x="19050" y="390525"/>
                </a:lnTo>
                <a:lnTo>
                  <a:pt x="19050" y="133350"/>
                </a:lnTo>
              </a:path>
              <a:path w="571500" h="514350">
                <a:moveTo>
                  <a:pt x="381000" y="190500"/>
                </a:moveTo>
                <a:lnTo>
                  <a:pt x="495300" y="190500"/>
                </a:lnTo>
                <a:lnTo>
                  <a:pt x="561975" y="314325"/>
                </a:lnTo>
                <a:lnTo>
                  <a:pt x="561975" y="409575"/>
                </a:lnTo>
                <a:lnTo>
                  <a:pt x="485775" y="409575"/>
                </a:lnTo>
              </a:path>
              <a:path w="571500" h="514350">
                <a:moveTo>
                  <a:pt x="428625" y="228600"/>
                </a:moveTo>
                <a:lnTo>
                  <a:pt x="485775" y="228600"/>
                </a:lnTo>
                <a:lnTo>
                  <a:pt x="523875" y="314325"/>
                </a:lnTo>
                <a:lnTo>
                  <a:pt x="428625" y="314325"/>
                </a:lnTo>
                <a:lnTo>
                  <a:pt x="428625" y="228600"/>
                </a:lnTo>
              </a:path>
              <a:path w="571500" h="514350">
                <a:moveTo>
                  <a:pt x="171450" y="419100"/>
                </a:moveTo>
                <a:lnTo>
                  <a:pt x="170864" y="426550"/>
                </a:lnTo>
                <a:lnTo>
                  <a:pt x="169119" y="433817"/>
                </a:lnTo>
                <a:lnTo>
                  <a:pt x="166259" y="440721"/>
                </a:lnTo>
                <a:lnTo>
                  <a:pt x="162354" y="447093"/>
                </a:lnTo>
                <a:lnTo>
                  <a:pt x="157501" y="452776"/>
                </a:lnTo>
                <a:lnTo>
                  <a:pt x="151818" y="457629"/>
                </a:lnTo>
                <a:lnTo>
                  <a:pt x="145446" y="461534"/>
                </a:lnTo>
                <a:lnTo>
                  <a:pt x="138542" y="464394"/>
                </a:lnTo>
                <a:lnTo>
                  <a:pt x="131275" y="466139"/>
                </a:lnTo>
                <a:lnTo>
                  <a:pt x="123825" y="466725"/>
                </a:lnTo>
                <a:lnTo>
                  <a:pt x="116375" y="466139"/>
                </a:lnTo>
                <a:lnTo>
                  <a:pt x="109108" y="464394"/>
                </a:lnTo>
                <a:lnTo>
                  <a:pt x="102204" y="461534"/>
                </a:lnTo>
                <a:lnTo>
                  <a:pt x="95832" y="457629"/>
                </a:lnTo>
                <a:lnTo>
                  <a:pt x="90149" y="452776"/>
                </a:lnTo>
                <a:lnTo>
                  <a:pt x="85296" y="447093"/>
                </a:lnTo>
                <a:lnTo>
                  <a:pt x="81391" y="440721"/>
                </a:lnTo>
                <a:lnTo>
                  <a:pt x="78531" y="433817"/>
                </a:lnTo>
                <a:lnTo>
                  <a:pt x="76786" y="426550"/>
                </a:lnTo>
                <a:lnTo>
                  <a:pt x="76200" y="419100"/>
                </a:lnTo>
                <a:lnTo>
                  <a:pt x="76786" y="411650"/>
                </a:lnTo>
                <a:lnTo>
                  <a:pt x="78531" y="404383"/>
                </a:lnTo>
                <a:lnTo>
                  <a:pt x="81391" y="397479"/>
                </a:lnTo>
                <a:lnTo>
                  <a:pt x="85296" y="391107"/>
                </a:lnTo>
                <a:lnTo>
                  <a:pt x="90149" y="385424"/>
                </a:lnTo>
                <a:lnTo>
                  <a:pt x="95832" y="380571"/>
                </a:lnTo>
                <a:lnTo>
                  <a:pt x="102204" y="376666"/>
                </a:lnTo>
                <a:lnTo>
                  <a:pt x="109108" y="373806"/>
                </a:lnTo>
                <a:lnTo>
                  <a:pt x="116375" y="372061"/>
                </a:lnTo>
                <a:lnTo>
                  <a:pt x="123825" y="371475"/>
                </a:lnTo>
                <a:lnTo>
                  <a:pt x="131275" y="372061"/>
                </a:lnTo>
                <a:lnTo>
                  <a:pt x="138542" y="373806"/>
                </a:lnTo>
                <a:lnTo>
                  <a:pt x="145446" y="376666"/>
                </a:lnTo>
                <a:lnTo>
                  <a:pt x="151818" y="380571"/>
                </a:lnTo>
                <a:lnTo>
                  <a:pt x="157501" y="385424"/>
                </a:lnTo>
                <a:lnTo>
                  <a:pt x="162354" y="391107"/>
                </a:lnTo>
                <a:lnTo>
                  <a:pt x="166259" y="397479"/>
                </a:lnTo>
                <a:lnTo>
                  <a:pt x="169119" y="404383"/>
                </a:lnTo>
                <a:lnTo>
                  <a:pt x="170864" y="411650"/>
                </a:lnTo>
                <a:lnTo>
                  <a:pt x="171450" y="419100"/>
                </a:lnTo>
              </a:path>
              <a:path w="571500" h="514350">
                <a:moveTo>
                  <a:pt x="314325" y="419100"/>
                </a:moveTo>
                <a:lnTo>
                  <a:pt x="313739" y="426550"/>
                </a:lnTo>
                <a:lnTo>
                  <a:pt x="311994" y="433817"/>
                </a:lnTo>
                <a:lnTo>
                  <a:pt x="309134" y="440721"/>
                </a:lnTo>
                <a:lnTo>
                  <a:pt x="305229" y="447093"/>
                </a:lnTo>
                <a:lnTo>
                  <a:pt x="300376" y="452776"/>
                </a:lnTo>
                <a:lnTo>
                  <a:pt x="294693" y="457629"/>
                </a:lnTo>
                <a:lnTo>
                  <a:pt x="288321" y="461534"/>
                </a:lnTo>
                <a:lnTo>
                  <a:pt x="281417" y="464394"/>
                </a:lnTo>
                <a:lnTo>
                  <a:pt x="274150" y="466139"/>
                </a:lnTo>
                <a:lnTo>
                  <a:pt x="266700" y="466725"/>
                </a:lnTo>
                <a:lnTo>
                  <a:pt x="259250" y="466139"/>
                </a:lnTo>
                <a:lnTo>
                  <a:pt x="251983" y="464394"/>
                </a:lnTo>
                <a:lnTo>
                  <a:pt x="245079" y="461534"/>
                </a:lnTo>
                <a:lnTo>
                  <a:pt x="238707" y="457629"/>
                </a:lnTo>
                <a:lnTo>
                  <a:pt x="233024" y="452776"/>
                </a:lnTo>
                <a:lnTo>
                  <a:pt x="228171" y="447093"/>
                </a:lnTo>
                <a:lnTo>
                  <a:pt x="224266" y="440721"/>
                </a:lnTo>
                <a:lnTo>
                  <a:pt x="221406" y="433817"/>
                </a:lnTo>
                <a:lnTo>
                  <a:pt x="219661" y="426550"/>
                </a:lnTo>
                <a:lnTo>
                  <a:pt x="219075" y="419100"/>
                </a:lnTo>
                <a:lnTo>
                  <a:pt x="219661" y="411650"/>
                </a:lnTo>
                <a:lnTo>
                  <a:pt x="221406" y="404383"/>
                </a:lnTo>
                <a:lnTo>
                  <a:pt x="224266" y="397479"/>
                </a:lnTo>
                <a:lnTo>
                  <a:pt x="228171" y="391107"/>
                </a:lnTo>
                <a:lnTo>
                  <a:pt x="233024" y="385424"/>
                </a:lnTo>
                <a:lnTo>
                  <a:pt x="238707" y="380571"/>
                </a:lnTo>
                <a:lnTo>
                  <a:pt x="245079" y="376666"/>
                </a:lnTo>
                <a:lnTo>
                  <a:pt x="251983" y="373806"/>
                </a:lnTo>
                <a:lnTo>
                  <a:pt x="259250" y="372061"/>
                </a:lnTo>
                <a:lnTo>
                  <a:pt x="266700" y="371475"/>
                </a:lnTo>
                <a:lnTo>
                  <a:pt x="274150" y="372061"/>
                </a:lnTo>
                <a:lnTo>
                  <a:pt x="281417" y="373806"/>
                </a:lnTo>
                <a:lnTo>
                  <a:pt x="288321" y="376666"/>
                </a:lnTo>
                <a:lnTo>
                  <a:pt x="294693" y="380571"/>
                </a:lnTo>
                <a:lnTo>
                  <a:pt x="300376" y="385424"/>
                </a:lnTo>
                <a:lnTo>
                  <a:pt x="305229" y="391107"/>
                </a:lnTo>
                <a:lnTo>
                  <a:pt x="309134" y="397479"/>
                </a:lnTo>
                <a:lnTo>
                  <a:pt x="311994" y="404383"/>
                </a:lnTo>
                <a:lnTo>
                  <a:pt x="313739" y="411650"/>
                </a:lnTo>
                <a:lnTo>
                  <a:pt x="314325" y="419100"/>
                </a:lnTo>
              </a:path>
              <a:path w="571500" h="514350">
                <a:moveTo>
                  <a:pt x="514350" y="419100"/>
                </a:moveTo>
                <a:lnTo>
                  <a:pt x="513764" y="426550"/>
                </a:lnTo>
                <a:lnTo>
                  <a:pt x="512019" y="433817"/>
                </a:lnTo>
                <a:lnTo>
                  <a:pt x="509159" y="440721"/>
                </a:lnTo>
                <a:lnTo>
                  <a:pt x="505254" y="447093"/>
                </a:lnTo>
                <a:lnTo>
                  <a:pt x="500401" y="452776"/>
                </a:lnTo>
                <a:lnTo>
                  <a:pt x="494718" y="457629"/>
                </a:lnTo>
                <a:lnTo>
                  <a:pt x="488346" y="461534"/>
                </a:lnTo>
                <a:lnTo>
                  <a:pt x="481442" y="464394"/>
                </a:lnTo>
                <a:lnTo>
                  <a:pt x="474175" y="466139"/>
                </a:lnTo>
                <a:lnTo>
                  <a:pt x="466725" y="466725"/>
                </a:lnTo>
                <a:lnTo>
                  <a:pt x="459275" y="466139"/>
                </a:lnTo>
                <a:lnTo>
                  <a:pt x="452008" y="464394"/>
                </a:lnTo>
                <a:lnTo>
                  <a:pt x="445104" y="461534"/>
                </a:lnTo>
                <a:lnTo>
                  <a:pt x="438732" y="457629"/>
                </a:lnTo>
                <a:lnTo>
                  <a:pt x="433049" y="452776"/>
                </a:lnTo>
                <a:lnTo>
                  <a:pt x="428196" y="447093"/>
                </a:lnTo>
                <a:lnTo>
                  <a:pt x="424291" y="440721"/>
                </a:lnTo>
                <a:lnTo>
                  <a:pt x="421431" y="433817"/>
                </a:lnTo>
                <a:lnTo>
                  <a:pt x="419686" y="426550"/>
                </a:lnTo>
                <a:lnTo>
                  <a:pt x="419100" y="419100"/>
                </a:lnTo>
                <a:lnTo>
                  <a:pt x="419686" y="411650"/>
                </a:lnTo>
                <a:lnTo>
                  <a:pt x="421431" y="404383"/>
                </a:lnTo>
                <a:lnTo>
                  <a:pt x="424291" y="397479"/>
                </a:lnTo>
                <a:lnTo>
                  <a:pt x="428196" y="391107"/>
                </a:lnTo>
                <a:lnTo>
                  <a:pt x="433049" y="385424"/>
                </a:lnTo>
                <a:lnTo>
                  <a:pt x="438732" y="380571"/>
                </a:lnTo>
                <a:lnTo>
                  <a:pt x="445104" y="376666"/>
                </a:lnTo>
                <a:lnTo>
                  <a:pt x="452008" y="373806"/>
                </a:lnTo>
                <a:lnTo>
                  <a:pt x="459275" y="372061"/>
                </a:lnTo>
                <a:lnTo>
                  <a:pt x="466725" y="371475"/>
                </a:lnTo>
                <a:lnTo>
                  <a:pt x="474175" y="372061"/>
                </a:lnTo>
                <a:lnTo>
                  <a:pt x="481442" y="373806"/>
                </a:lnTo>
                <a:lnTo>
                  <a:pt x="488346" y="376666"/>
                </a:lnTo>
                <a:lnTo>
                  <a:pt x="494718" y="380571"/>
                </a:lnTo>
                <a:lnTo>
                  <a:pt x="500401" y="385424"/>
                </a:lnTo>
                <a:lnTo>
                  <a:pt x="505254" y="391107"/>
                </a:lnTo>
                <a:lnTo>
                  <a:pt x="509159" y="397479"/>
                </a:lnTo>
                <a:lnTo>
                  <a:pt x="512019" y="404383"/>
                </a:lnTo>
                <a:lnTo>
                  <a:pt x="513764" y="411650"/>
                </a:lnTo>
                <a:lnTo>
                  <a:pt x="514350" y="419100"/>
                </a:lnTo>
              </a:path>
              <a:path w="571500" h="514350">
                <a:moveTo>
                  <a:pt x="19050" y="428625"/>
                </a:moveTo>
                <a:lnTo>
                  <a:pt x="76200" y="428625"/>
                </a:lnTo>
              </a:path>
              <a:path w="571500" h="514350">
                <a:moveTo>
                  <a:pt x="314325" y="428625"/>
                </a:moveTo>
                <a:lnTo>
                  <a:pt x="419100" y="428625"/>
                </a:lnTo>
              </a:path>
              <a:path w="571500" h="514350">
                <a:moveTo>
                  <a:pt x="161925" y="104775"/>
                </a:moveTo>
                <a:lnTo>
                  <a:pt x="228600" y="104775"/>
                </a:lnTo>
              </a:path>
            </a:pathLst>
          </a:custGeom>
          <a:noFill/>
          <a:ln w="17145">
            <a:solidFill>
              <a:srgbClr val="F47B00"/>
            </a:solidFill>
            <a:prstDash val="solid"/>
          </a:ln>
        </p:spPr>
        <p:txBody>
          <a:bodyPr/>
          <a:lstStyle/>
          <a:p>
            <a:endParaRPr lang="en-US"/>
          </a:p>
        </p:txBody>
      </p:sp>
      <p:sp>
        <p:nvSpPr>
          <p:cNvPr id="25" name="Maintenance — editable icon">
            <a:extLst>
              <a:ext uri="{FF2B5EF4-FFF2-40B4-BE49-F238E27FC236}">
                <a16:creationId xmlns:a16="http://schemas.microsoft.com/office/drawing/2014/main" id="{490F6A62-B2AE-4564-94C4-6AB027727E7D}"/>
              </a:ext>
            </a:extLst>
          </p:cNvPr>
          <p:cNvSpPr>
            <a:spLocks noGrp="1"/>
          </p:cNvSpPr>
          <p:nvPr/>
        </p:nvSpPr>
        <p:spPr>
          <a:xfrm>
            <a:off x="7134225" y="5181600"/>
            <a:ext cx="552450" cy="466725"/>
          </a:xfrm>
          <a:custGeom>
            <a:avLst/>
            <a:gdLst/>
            <a:ahLst/>
            <a:cxnLst/>
            <a:rect l="0" t="0" r="0" b="0"/>
            <a:pathLst>
              <a:path w="571500" h="514350">
                <a:moveTo>
                  <a:pt x="514350" y="257175"/>
                </a:moveTo>
                <a:lnTo>
                  <a:pt x="513203" y="280515"/>
                </a:lnTo>
                <a:lnTo>
                  <a:pt x="472407" y="296198"/>
                </a:lnTo>
                <a:lnTo>
                  <a:pt x="467637" y="315239"/>
                </a:lnTo>
                <a:lnTo>
                  <a:pt x="496224" y="348301"/>
                </a:lnTo>
                <a:lnTo>
                  <a:pt x="486233" y="369426"/>
                </a:lnTo>
                <a:lnTo>
                  <a:pt x="442540" y="368303"/>
                </a:lnTo>
                <a:lnTo>
                  <a:pt x="430846" y="384070"/>
                </a:lnTo>
                <a:lnTo>
                  <a:pt x="444605" y="425555"/>
                </a:lnTo>
                <a:lnTo>
                  <a:pt x="427290" y="441248"/>
                </a:lnTo>
                <a:lnTo>
                  <a:pt x="387353" y="423490"/>
                </a:lnTo>
                <a:lnTo>
                  <a:pt x="370516" y="433581"/>
                </a:lnTo>
                <a:lnTo>
                  <a:pt x="367351" y="477174"/>
                </a:lnTo>
                <a:lnTo>
                  <a:pt x="345349" y="485046"/>
                </a:lnTo>
                <a:lnTo>
                  <a:pt x="315248" y="453357"/>
                </a:lnTo>
                <a:lnTo>
                  <a:pt x="295831" y="456237"/>
                </a:lnTo>
                <a:lnTo>
                  <a:pt x="276225" y="495300"/>
                </a:lnTo>
                <a:lnTo>
                  <a:pt x="252885" y="494153"/>
                </a:lnTo>
                <a:lnTo>
                  <a:pt x="237202" y="453357"/>
                </a:lnTo>
                <a:lnTo>
                  <a:pt x="218161" y="448587"/>
                </a:lnTo>
                <a:lnTo>
                  <a:pt x="185099" y="477174"/>
                </a:lnTo>
                <a:lnTo>
                  <a:pt x="163974" y="467183"/>
                </a:lnTo>
                <a:lnTo>
                  <a:pt x="165097" y="423490"/>
                </a:lnTo>
                <a:lnTo>
                  <a:pt x="149330" y="411796"/>
                </a:lnTo>
                <a:lnTo>
                  <a:pt x="107845" y="425555"/>
                </a:lnTo>
                <a:lnTo>
                  <a:pt x="92152" y="408240"/>
                </a:lnTo>
                <a:lnTo>
                  <a:pt x="109910" y="368303"/>
                </a:lnTo>
                <a:lnTo>
                  <a:pt x="99819" y="351466"/>
                </a:lnTo>
                <a:lnTo>
                  <a:pt x="56226" y="348301"/>
                </a:lnTo>
                <a:lnTo>
                  <a:pt x="48354" y="326299"/>
                </a:lnTo>
                <a:lnTo>
                  <a:pt x="80043" y="296198"/>
                </a:lnTo>
                <a:lnTo>
                  <a:pt x="77163" y="276781"/>
                </a:lnTo>
                <a:lnTo>
                  <a:pt x="38100" y="257175"/>
                </a:lnTo>
                <a:lnTo>
                  <a:pt x="39247" y="233835"/>
                </a:lnTo>
                <a:lnTo>
                  <a:pt x="80043" y="218152"/>
                </a:lnTo>
                <a:lnTo>
                  <a:pt x="84813" y="199111"/>
                </a:lnTo>
                <a:lnTo>
                  <a:pt x="56226" y="166049"/>
                </a:lnTo>
                <a:lnTo>
                  <a:pt x="66217" y="144924"/>
                </a:lnTo>
                <a:lnTo>
                  <a:pt x="109910" y="146047"/>
                </a:lnTo>
                <a:lnTo>
                  <a:pt x="121604" y="130280"/>
                </a:lnTo>
                <a:lnTo>
                  <a:pt x="107845" y="88795"/>
                </a:lnTo>
                <a:lnTo>
                  <a:pt x="125160" y="73102"/>
                </a:lnTo>
                <a:lnTo>
                  <a:pt x="165097" y="90860"/>
                </a:lnTo>
                <a:lnTo>
                  <a:pt x="181934" y="80769"/>
                </a:lnTo>
                <a:lnTo>
                  <a:pt x="185099" y="37176"/>
                </a:lnTo>
                <a:lnTo>
                  <a:pt x="207101" y="29304"/>
                </a:lnTo>
                <a:lnTo>
                  <a:pt x="237202" y="60993"/>
                </a:lnTo>
                <a:lnTo>
                  <a:pt x="256619" y="58113"/>
                </a:lnTo>
                <a:lnTo>
                  <a:pt x="276225" y="19050"/>
                </a:lnTo>
                <a:lnTo>
                  <a:pt x="299565" y="20197"/>
                </a:lnTo>
                <a:lnTo>
                  <a:pt x="315248" y="60993"/>
                </a:lnTo>
                <a:lnTo>
                  <a:pt x="334289" y="65763"/>
                </a:lnTo>
                <a:lnTo>
                  <a:pt x="367351" y="37176"/>
                </a:lnTo>
                <a:lnTo>
                  <a:pt x="388476" y="47167"/>
                </a:lnTo>
                <a:lnTo>
                  <a:pt x="387353" y="90860"/>
                </a:lnTo>
                <a:lnTo>
                  <a:pt x="403120" y="102554"/>
                </a:lnTo>
                <a:lnTo>
                  <a:pt x="444605" y="88795"/>
                </a:lnTo>
                <a:lnTo>
                  <a:pt x="460298" y="106110"/>
                </a:lnTo>
                <a:lnTo>
                  <a:pt x="442540" y="146047"/>
                </a:lnTo>
                <a:lnTo>
                  <a:pt x="452631" y="162884"/>
                </a:lnTo>
                <a:lnTo>
                  <a:pt x="496224" y="166049"/>
                </a:lnTo>
                <a:lnTo>
                  <a:pt x="504096" y="188051"/>
                </a:lnTo>
                <a:lnTo>
                  <a:pt x="472407" y="218152"/>
                </a:lnTo>
                <a:lnTo>
                  <a:pt x="475287" y="237569"/>
                </a:lnTo>
                <a:lnTo>
                  <a:pt x="514350" y="257175"/>
                </a:lnTo>
              </a:path>
              <a:path w="571500" h="514350">
                <a:moveTo>
                  <a:pt x="161925" y="133350"/>
                </a:moveTo>
                <a:lnTo>
                  <a:pt x="209550" y="200025"/>
                </a:lnTo>
                <a:lnTo>
                  <a:pt x="266700" y="200025"/>
                </a:lnTo>
                <a:lnTo>
                  <a:pt x="285750" y="142875"/>
                </a:lnTo>
                <a:lnTo>
                  <a:pt x="219075" y="85725"/>
                </a:lnTo>
              </a:path>
              <a:path w="571500" h="514350">
                <a:moveTo>
                  <a:pt x="219075" y="85725"/>
                </a:moveTo>
                <a:lnTo>
                  <a:pt x="237955" y="85477"/>
                </a:lnTo>
                <a:lnTo>
                  <a:pt x="255723" y="86941"/>
                </a:lnTo>
                <a:lnTo>
                  <a:pt x="272364" y="89999"/>
                </a:lnTo>
                <a:lnTo>
                  <a:pt x="287865" y="94535"/>
                </a:lnTo>
                <a:lnTo>
                  <a:pt x="302209" y="100432"/>
                </a:lnTo>
                <a:lnTo>
                  <a:pt x="315383" y="107572"/>
                </a:lnTo>
                <a:lnTo>
                  <a:pt x="327372" y="115839"/>
                </a:lnTo>
                <a:lnTo>
                  <a:pt x="338162" y="125115"/>
                </a:lnTo>
                <a:lnTo>
                  <a:pt x="347737" y="135284"/>
                </a:lnTo>
                <a:lnTo>
                  <a:pt x="356083" y="146228"/>
                </a:lnTo>
                <a:lnTo>
                  <a:pt x="363185" y="157830"/>
                </a:lnTo>
                <a:lnTo>
                  <a:pt x="369029" y="169974"/>
                </a:lnTo>
                <a:lnTo>
                  <a:pt x="373601" y="182542"/>
                </a:lnTo>
                <a:lnTo>
                  <a:pt x="376885" y="195418"/>
                </a:lnTo>
                <a:lnTo>
                  <a:pt x="378866" y="208483"/>
                </a:lnTo>
                <a:lnTo>
                  <a:pt x="379531" y="221622"/>
                </a:lnTo>
                <a:lnTo>
                  <a:pt x="378865" y="234717"/>
                </a:lnTo>
                <a:lnTo>
                  <a:pt x="376853" y="247651"/>
                </a:lnTo>
                <a:lnTo>
                  <a:pt x="373480" y="260307"/>
                </a:lnTo>
                <a:lnTo>
                  <a:pt x="368732" y="272567"/>
                </a:lnTo>
                <a:lnTo>
                  <a:pt x="362594" y="284316"/>
                </a:lnTo>
                <a:lnTo>
                  <a:pt x="355051" y="295436"/>
                </a:lnTo>
                <a:lnTo>
                  <a:pt x="346089" y="305809"/>
                </a:lnTo>
                <a:lnTo>
                  <a:pt x="335694" y="315320"/>
                </a:lnTo>
                <a:lnTo>
                  <a:pt x="323850" y="323850"/>
                </a:lnTo>
              </a:path>
              <a:path w="571500" h="514350">
                <a:moveTo>
                  <a:pt x="323850" y="323850"/>
                </a:moveTo>
                <a:lnTo>
                  <a:pt x="476250" y="466725"/>
                </a:lnTo>
                <a:lnTo>
                  <a:pt x="428625" y="514350"/>
                </a:lnTo>
                <a:lnTo>
                  <a:pt x="276225" y="371475"/>
                </a:lnTo>
              </a:path>
              <a:path w="571500" h="514350">
                <a:moveTo>
                  <a:pt x="276225" y="371475"/>
                </a:moveTo>
                <a:lnTo>
                  <a:pt x="253087" y="371767"/>
                </a:lnTo>
                <a:lnTo>
                  <a:pt x="231664" y="370428"/>
                </a:lnTo>
                <a:lnTo>
                  <a:pt x="211935" y="367563"/>
                </a:lnTo>
                <a:lnTo>
                  <a:pt x="193878" y="363280"/>
                </a:lnTo>
                <a:lnTo>
                  <a:pt x="177470" y="357683"/>
                </a:lnTo>
                <a:lnTo>
                  <a:pt x="162689" y="350879"/>
                </a:lnTo>
                <a:lnTo>
                  <a:pt x="149515" y="342974"/>
                </a:lnTo>
                <a:lnTo>
                  <a:pt x="137924" y="334075"/>
                </a:lnTo>
                <a:lnTo>
                  <a:pt x="127895" y="324286"/>
                </a:lnTo>
                <a:lnTo>
                  <a:pt x="119405" y="313715"/>
                </a:lnTo>
                <a:lnTo>
                  <a:pt x="112434" y="302468"/>
                </a:lnTo>
                <a:lnTo>
                  <a:pt x="106959" y="290649"/>
                </a:lnTo>
                <a:lnTo>
                  <a:pt x="102957" y="278367"/>
                </a:lnTo>
                <a:lnTo>
                  <a:pt x="100408" y="265725"/>
                </a:lnTo>
                <a:lnTo>
                  <a:pt x="99289" y="252832"/>
                </a:lnTo>
                <a:lnTo>
                  <a:pt x="99578" y="239792"/>
                </a:lnTo>
                <a:lnTo>
                  <a:pt x="101253" y="226711"/>
                </a:lnTo>
                <a:lnTo>
                  <a:pt x="104292" y="213697"/>
                </a:lnTo>
                <a:lnTo>
                  <a:pt x="108674" y="200855"/>
                </a:lnTo>
                <a:lnTo>
                  <a:pt x="114376" y="188290"/>
                </a:lnTo>
                <a:lnTo>
                  <a:pt x="121377" y="176110"/>
                </a:lnTo>
                <a:lnTo>
                  <a:pt x="129654" y="164419"/>
                </a:lnTo>
                <a:lnTo>
                  <a:pt x="139186" y="153325"/>
                </a:lnTo>
                <a:lnTo>
                  <a:pt x="149950" y="142934"/>
                </a:lnTo>
                <a:lnTo>
                  <a:pt x="161925" y="133350"/>
                </a:lnTo>
              </a:path>
            </a:pathLst>
          </a:custGeom>
          <a:noFill/>
          <a:ln w="17145">
            <a:solidFill>
              <a:srgbClr val="F47B00"/>
            </a:solidFill>
            <a:prstDash val="solid"/>
          </a:ln>
        </p:spPr>
        <p:txBody>
          <a:bodyPr/>
          <a:lstStyle/>
          <a:p>
            <a:endParaRPr lang="en-US"/>
          </a:p>
        </p:txBody>
      </p:sp>
      <p:sp>
        <p:nvSpPr>
          <p:cNvPr id="26" name="Technology — editable icon">
            <a:extLst>
              <a:ext uri="{FF2B5EF4-FFF2-40B4-BE49-F238E27FC236}">
                <a16:creationId xmlns:a16="http://schemas.microsoft.com/office/drawing/2014/main" id="{BB2A8A18-352D-4E95-9947-A0F3F9E12963}"/>
              </a:ext>
            </a:extLst>
          </p:cNvPr>
          <p:cNvSpPr>
            <a:spLocks noGrp="1"/>
          </p:cNvSpPr>
          <p:nvPr/>
        </p:nvSpPr>
        <p:spPr>
          <a:xfrm>
            <a:off x="8401050" y="5181600"/>
            <a:ext cx="552450" cy="466725"/>
          </a:xfrm>
          <a:custGeom>
            <a:avLst/>
            <a:gdLst/>
            <a:ahLst/>
            <a:cxnLst/>
            <a:rect l="0" t="0" r="0" b="0"/>
            <a:pathLst>
              <a:path w="571500" h="514350">
                <a:moveTo>
                  <a:pt x="200025" y="161925"/>
                </a:moveTo>
                <a:lnTo>
                  <a:pt x="381000" y="161925"/>
                </a:lnTo>
                <a:lnTo>
                  <a:pt x="381000" y="352425"/>
                </a:lnTo>
                <a:lnTo>
                  <a:pt x="200025" y="352425"/>
                </a:lnTo>
                <a:lnTo>
                  <a:pt x="200025" y="161925"/>
                </a:lnTo>
              </a:path>
              <a:path w="571500" h="514350">
                <a:moveTo>
                  <a:pt x="200025" y="209550"/>
                </a:moveTo>
                <a:lnTo>
                  <a:pt x="85725" y="209550"/>
                </a:lnTo>
                <a:lnTo>
                  <a:pt x="85725" y="114300"/>
                </a:lnTo>
              </a:path>
              <a:path w="571500" h="514350">
                <a:moveTo>
                  <a:pt x="123825" y="76200"/>
                </a:moveTo>
                <a:lnTo>
                  <a:pt x="123356" y="82160"/>
                </a:lnTo>
                <a:lnTo>
                  <a:pt x="121960" y="87974"/>
                </a:lnTo>
                <a:lnTo>
                  <a:pt x="119672" y="93497"/>
                </a:lnTo>
                <a:lnTo>
                  <a:pt x="116549" y="98595"/>
                </a:lnTo>
                <a:lnTo>
                  <a:pt x="112666" y="103141"/>
                </a:lnTo>
                <a:lnTo>
                  <a:pt x="108120" y="107024"/>
                </a:lnTo>
                <a:lnTo>
                  <a:pt x="103022" y="110147"/>
                </a:lnTo>
                <a:lnTo>
                  <a:pt x="97499" y="112435"/>
                </a:lnTo>
                <a:lnTo>
                  <a:pt x="91685" y="113831"/>
                </a:lnTo>
                <a:lnTo>
                  <a:pt x="85725" y="114300"/>
                </a:lnTo>
                <a:lnTo>
                  <a:pt x="79765" y="113831"/>
                </a:lnTo>
                <a:lnTo>
                  <a:pt x="73951" y="112435"/>
                </a:lnTo>
                <a:lnTo>
                  <a:pt x="68428" y="110147"/>
                </a:lnTo>
                <a:lnTo>
                  <a:pt x="63330" y="107024"/>
                </a:lnTo>
                <a:lnTo>
                  <a:pt x="58784" y="103141"/>
                </a:lnTo>
                <a:lnTo>
                  <a:pt x="54901" y="98595"/>
                </a:lnTo>
                <a:lnTo>
                  <a:pt x="51778" y="93497"/>
                </a:lnTo>
                <a:lnTo>
                  <a:pt x="49490" y="87974"/>
                </a:lnTo>
                <a:lnTo>
                  <a:pt x="48094" y="82160"/>
                </a:lnTo>
                <a:lnTo>
                  <a:pt x="47625" y="76200"/>
                </a:lnTo>
                <a:lnTo>
                  <a:pt x="48094" y="70240"/>
                </a:lnTo>
                <a:lnTo>
                  <a:pt x="49490" y="64426"/>
                </a:lnTo>
                <a:lnTo>
                  <a:pt x="51778" y="58903"/>
                </a:lnTo>
                <a:lnTo>
                  <a:pt x="54901" y="53805"/>
                </a:lnTo>
                <a:lnTo>
                  <a:pt x="58784" y="49259"/>
                </a:lnTo>
                <a:lnTo>
                  <a:pt x="63330" y="45376"/>
                </a:lnTo>
                <a:lnTo>
                  <a:pt x="68428" y="42253"/>
                </a:lnTo>
                <a:lnTo>
                  <a:pt x="73951" y="39965"/>
                </a:lnTo>
                <a:lnTo>
                  <a:pt x="79765" y="38569"/>
                </a:lnTo>
                <a:lnTo>
                  <a:pt x="85725" y="38100"/>
                </a:lnTo>
                <a:lnTo>
                  <a:pt x="91685" y="38569"/>
                </a:lnTo>
                <a:lnTo>
                  <a:pt x="97499" y="39965"/>
                </a:lnTo>
                <a:lnTo>
                  <a:pt x="103022" y="42253"/>
                </a:lnTo>
                <a:lnTo>
                  <a:pt x="108120" y="45376"/>
                </a:lnTo>
                <a:lnTo>
                  <a:pt x="112666" y="49259"/>
                </a:lnTo>
                <a:lnTo>
                  <a:pt x="116549" y="53805"/>
                </a:lnTo>
                <a:lnTo>
                  <a:pt x="119672" y="58903"/>
                </a:lnTo>
                <a:lnTo>
                  <a:pt x="121960" y="64426"/>
                </a:lnTo>
                <a:lnTo>
                  <a:pt x="123356" y="70240"/>
                </a:lnTo>
                <a:lnTo>
                  <a:pt x="123825" y="76200"/>
                </a:lnTo>
              </a:path>
              <a:path w="571500" h="514350">
                <a:moveTo>
                  <a:pt x="266700" y="161925"/>
                </a:moveTo>
                <a:lnTo>
                  <a:pt x="266700" y="66675"/>
                </a:lnTo>
              </a:path>
              <a:path w="571500" h="514350">
                <a:moveTo>
                  <a:pt x="295275" y="28575"/>
                </a:moveTo>
                <a:lnTo>
                  <a:pt x="294923" y="33045"/>
                </a:lnTo>
                <a:lnTo>
                  <a:pt x="293876" y="37405"/>
                </a:lnTo>
                <a:lnTo>
                  <a:pt x="292161" y="41548"/>
                </a:lnTo>
                <a:lnTo>
                  <a:pt x="289818" y="45371"/>
                </a:lnTo>
                <a:lnTo>
                  <a:pt x="286906" y="48781"/>
                </a:lnTo>
                <a:lnTo>
                  <a:pt x="283496" y="51693"/>
                </a:lnTo>
                <a:lnTo>
                  <a:pt x="279673" y="54036"/>
                </a:lnTo>
                <a:lnTo>
                  <a:pt x="275530" y="55751"/>
                </a:lnTo>
                <a:lnTo>
                  <a:pt x="271170" y="56798"/>
                </a:lnTo>
                <a:lnTo>
                  <a:pt x="266700" y="57150"/>
                </a:lnTo>
                <a:lnTo>
                  <a:pt x="262230" y="56798"/>
                </a:lnTo>
                <a:lnTo>
                  <a:pt x="257870" y="55751"/>
                </a:lnTo>
                <a:lnTo>
                  <a:pt x="253727" y="54036"/>
                </a:lnTo>
                <a:lnTo>
                  <a:pt x="249904" y="51693"/>
                </a:lnTo>
                <a:lnTo>
                  <a:pt x="246494" y="48781"/>
                </a:lnTo>
                <a:lnTo>
                  <a:pt x="243582" y="45371"/>
                </a:lnTo>
                <a:lnTo>
                  <a:pt x="241239" y="41548"/>
                </a:lnTo>
                <a:lnTo>
                  <a:pt x="239524" y="37405"/>
                </a:lnTo>
                <a:lnTo>
                  <a:pt x="238477" y="33045"/>
                </a:lnTo>
                <a:lnTo>
                  <a:pt x="238125" y="28575"/>
                </a:lnTo>
                <a:lnTo>
                  <a:pt x="238477" y="24105"/>
                </a:lnTo>
                <a:lnTo>
                  <a:pt x="239524" y="19745"/>
                </a:lnTo>
                <a:lnTo>
                  <a:pt x="241239" y="15602"/>
                </a:lnTo>
                <a:lnTo>
                  <a:pt x="243582" y="11779"/>
                </a:lnTo>
                <a:lnTo>
                  <a:pt x="246494" y="8369"/>
                </a:lnTo>
                <a:lnTo>
                  <a:pt x="249904" y="5457"/>
                </a:lnTo>
                <a:lnTo>
                  <a:pt x="253727" y="3114"/>
                </a:lnTo>
                <a:lnTo>
                  <a:pt x="257870" y="1399"/>
                </a:lnTo>
                <a:lnTo>
                  <a:pt x="262230" y="352"/>
                </a:lnTo>
                <a:lnTo>
                  <a:pt x="266700" y="0"/>
                </a:lnTo>
                <a:lnTo>
                  <a:pt x="271170" y="352"/>
                </a:lnTo>
                <a:lnTo>
                  <a:pt x="275530" y="1399"/>
                </a:lnTo>
                <a:lnTo>
                  <a:pt x="279673" y="3114"/>
                </a:lnTo>
                <a:lnTo>
                  <a:pt x="283496" y="5457"/>
                </a:lnTo>
                <a:lnTo>
                  <a:pt x="286906" y="8369"/>
                </a:lnTo>
                <a:lnTo>
                  <a:pt x="289818" y="11779"/>
                </a:lnTo>
                <a:lnTo>
                  <a:pt x="292161" y="15602"/>
                </a:lnTo>
                <a:lnTo>
                  <a:pt x="293876" y="19745"/>
                </a:lnTo>
                <a:lnTo>
                  <a:pt x="294923" y="24105"/>
                </a:lnTo>
                <a:lnTo>
                  <a:pt x="295275" y="28575"/>
                </a:lnTo>
              </a:path>
              <a:path w="571500" h="514350">
                <a:moveTo>
                  <a:pt x="381000" y="200025"/>
                </a:moveTo>
                <a:lnTo>
                  <a:pt x="476250" y="200025"/>
                </a:lnTo>
                <a:lnTo>
                  <a:pt x="476250" y="95250"/>
                </a:lnTo>
              </a:path>
              <a:path w="571500" h="514350">
                <a:moveTo>
                  <a:pt x="514350" y="57150"/>
                </a:moveTo>
                <a:lnTo>
                  <a:pt x="513881" y="63110"/>
                </a:lnTo>
                <a:lnTo>
                  <a:pt x="512485" y="68924"/>
                </a:lnTo>
                <a:lnTo>
                  <a:pt x="510197" y="74447"/>
                </a:lnTo>
                <a:lnTo>
                  <a:pt x="507074" y="79545"/>
                </a:lnTo>
                <a:lnTo>
                  <a:pt x="503191" y="84091"/>
                </a:lnTo>
                <a:lnTo>
                  <a:pt x="498645" y="87974"/>
                </a:lnTo>
                <a:lnTo>
                  <a:pt x="493547" y="91097"/>
                </a:lnTo>
                <a:lnTo>
                  <a:pt x="488024" y="93385"/>
                </a:lnTo>
                <a:lnTo>
                  <a:pt x="482210" y="94781"/>
                </a:lnTo>
                <a:lnTo>
                  <a:pt x="476250" y="95250"/>
                </a:lnTo>
                <a:lnTo>
                  <a:pt x="470290" y="94781"/>
                </a:lnTo>
                <a:lnTo>
                  <a:pt x="464476" y="93385"/>
                </a:lnTo>
                <a:lnTo>
                  <a:pt x="458953" y="91097"/>
                </a:lnTo>
                <a:lnTo>
                  <a:pt x="453855" y="87974"/>
                </a:lnTo>
                <a:lnTo>
                  <a:pt x="449309" y="84091"/>
                </a:lnTo>
                <a:lnTo>
                  <a:pt x="445426" y="79545"/>
                </a:lnTo>
                <a:lnTo>
                  <a:pt x="442303" y="74447"/>
                </a:lnTo>
                <a:lnTo>
                  <a:pt x="440015" y="68924"/>
                </a:lnTo>
                <a:lnTo>
                  <a:pt x="438619" y="63110"/>
                </a:lnTo>
                <a:lnTo>
                  <a:pt x="438150" y="57150"/>
                </a:lnTo>
                <a:lnTo>
                  <a:pt x="438619" y="51190"/>
                </a:lnTo>
                <a:lnTo>
                  <a:pt x="440015" y="45376"/>
                </a:lnTo>
                <a:lnTo>
                  <a:pt x="442303" y="39853"/>
                </a:lnTo>
                <a:lnTo>
                  <a:pt x="445426" y="34755"/>
                </a:lnTo>
                <a:lnTo>
                  <a:pt x="449309" y="30209"/>
                </a:lnTo>
                <a:lnTo>
                  <a:pt x="453855" y="26326"/>
                </a:lnTo>
                <a:lnTo>
                  <a:pt x="458953" y="23203"/>
                </a:lnTo>
                <a:lnTo>
                  <a:pt x="464476" y="20915"/>
                </a:lnTo>
                <a:lnTo>
                  <a:pt x="470290" y="19519"/>
                </a:lnTo>
                <a:lnTo>
                  <a:pt x="476250" y="19050"/>
                </a:lnTo>
                <a:lnTo>
                  <a:pt x="482210" y="19519"/>
                </a:lnTo>
                <a:lnTo>
                  <a:pt x="488024" y="20915"/>
                </a:lnTo>
                <a:lnTo>
                  <a:pt x="493547" y="23203"/>
                </a:lnTo>
                <a:lnTo>
                  <a:pt x="498645" y="26326"/>
                </a:lnTo>
                <a:lnTo>
                  <a:pt x="503191" y="30209"/>
                </a:lnTo>
                <a:lnTo>
                  <a:pt x="507074" y="34755"/>
                </a:lnTo>
                <a:lnTo>
                  <a:pt x="510197" y="39853"/>
                </a:lnTo>
                <a:lnTo>
                  <a:pt x="512485" y="45376"/>
                </a:lnTo>
                <a:lnTo>
                  <a:pt x="513881" y="51190"/>
                </a:lnTo>
                <a:lnTo>
                  <a:pt x="514350" y="57150"/>
                </a:lnTo>
              </a:path>
              <a:path w="571500" h="514350">
                <a:moveTo>
                  <a:pt x="381000" y="266700"/>
                </a:moveTo>
                <a:lnTo>
                  <a:pt x="523875" y="266700"/>
                </a:lnTo>
              </a:path>
              <a:path w="571500" h="514350">
                <a:moveTo>
                  <a:pt x="581025" y="266700"/>
                </a:moveTo>
                <a:lnTo>
                  <a:pt x="580673" y="271170"/>
                </a:lnTo>
                <a:lnTo>
                  <a:pt x="579626" y="275530"/>
                </a:lnTo>
                <a:lnTo>
                  <a:pt x="577911" y="279673"/>
                </a:lnTo>
                <a:lnTo>
                  <a:pt x="575568" y="283496"/>
                </a:lnTo>
                <a:lnTo>
                  <a:pt x="572656" y="286906"/>
                </a:lnTo>
                <a:lnTo>
                  <a:pt x="569246" y="289818"/>
                </a:lnTo>
                <a:lnTo>
                  <a:pt x="565423" y="292161"/>
                </a:lnTo>
                <a:lnTo>
                  <a:pt x="561280" y="293876"/>
                </a:lnTo>
                <a:lnTo>
                  <a:pt x="556920" y="294923"/>
                </a:lnTo>
                <a:lnTo>
                  <a:pt x="552450" y="295275"/>
                </a:lnTo>
                <a:lnTo>
                  <a:pt x="547980" y="294923"/>
                </a:lnTo>
                <a:lnTo>
                  <a:pt x="543620" y="293876"/>
                </a:lnTo>
                <a:lnTo>
                  <a:pt x="539477" y="292161"/>
                </a:lnTo>
                <a:lnTo>
                  <a:pt x="535654" y="289818"/>
                </a:lnTo>
                <a:lnTo>
                  <a:pt x="532244" y="286906"/>
                </a:lnTo>
                <a:lnTo>
                  <a:pt x="529332" y="283496"/>
                </a:lnTo>
                <a:lnTo>
                  <a:pt x="526989" y="279673"/>
                </a:lnTo>
                <a:lnTo>
                  <a:pt x="525274" y="275530"/>
                </a:lnTo>
                <a:lnTo>
                  <a:pt x="524227" y="271170"/>
                </a:lnTo>
                <a:lnTo>
                  <a:pt x="523875" y="266700"/>
                </a:lnTo>
                <a:lnTo>
                  <a:pt x="524227" y="262230"/>
                </a:lnTo>
                <a:lnTo>
                  <a:pt x="525274" y="257870"/>
                </a:lnTo>
                <a:lnTo>
                  <a:pt x="526989" y="253727"/>
                </a:lnTo>
                <a:lnTo>
                  <a:pt x="529332" y="249904"/>
                </a:lnTo>
                <a:lnTo>
                  <a:pt x="532244" y="246494"/>
                </a:lnTo>
                <a:lnTo>
                  <a:pt x="535654" y="243582"/>
                </a:lnTo>
                <a:lnTo>
                  <a:pt x="539477" y="241239"/>
                </a:lnTo>
                <a:lnTo>
                  <a:pt x="543620" y="239524"/>
                </a:lnTo>
                <a:lnTo>
                  <a:pt x="547980" y="238477"/>
                </a:lnTo>
                <a:lnTo>
                  <a:pt x="552450" y="238125"/>
                </a:lnTo>
                <a:lnTo>
                  <a:pt x="556920" y="238477"/>
                </a:lnTo>
                <a:lnTo>
                  <a:pt x="561280" y="239524"/>
                </a:lnTo>
                <a:lnTo>
                  <a:pt x="565423" y="241239"/>
                </a:lnTo>
                <a:lnTo>
                  <a:pt x="569246" y="243582"/>
                </a:lnTo>
                <a:lnTo>
                  <a:pt x="572656" y="246494"/>
                </a:lnTo>
                <a:lnTo>
                  <a:pt x="575568" y="249904"/>
                </a:lnTo>
                <a:lnTo>
                  <a:pt x="577911" y="253727"/>
                </a:lnTo>
                <a:lnTo>
                  <a:pt x="579626" y="257870"/>
                </a:lnTo>
                <a:lnTo>
                  <a:pt x="580673" y="262230"/>
                </a:lnTo>
                <a:lnTo>
                  <a:pt x="581025" y="266700"/>
                </a:lnTo>
              </a:path>
              <a:path w="571500" h="514350">
                <a:moveTo>
                  <a:pt x="381000" y="323850"/>
                </a:moveTo>
                <a:lnTo>
                  <a:pt x="466725" y="323850"/>
                </a:lnTo>
                <a:lnTo>
                  <a:pt x="466725" y="409575"/>
                </a:lnTo>
              </a:path>
              <a:path w="571500" h="514350">
                <a:moveTo>
                  <a:pt x="504825" y="447675"/>
                </a:moveTo>
                <a:lnTo>
                  <a:pt x="504356" y="453635"/>
                </a:lnTo>
                <a:lnTo>
                  <a:pt x="502960" y="459449"/>
                </a:lnTo>
                <a:lnTo>
                  <a:pt x="500672" y="464972"/>
                </a:lnTo>
                <a:lnTo>
                  <a:pt x="497549" y="470070"/>
                </a:lnTo>
                <a:lnTo>
                  <a:pt x="493666" y="474616"/>
                </a:lnTo>
                <a:lnTo>
                  <a:pt x="489120" y="478499"/>
                </a:lnTo>
                <a:lnTo>
                  <a:pt x="484022" y="481622"/>
                </a:lnTo>
                <a:lnTo>
                  <a:pt x="478499" y="483910"/>
                </a:lnTo>
                <a:lnTo>
                  <a:pt x="472685" y="485306"/>
                </a:lnTo>
                <a:lnTo>
                  <a:pt x="466725" y="485775"/>
                </a:lnTo>
                <a:lnTo>
                  <a:pt x="460765" y="485306"/>
                </a:lnTo>
                <a:lnTo>
                  <a:pt x="454951" y="483910"/>
                </a:lnTo>
                <a:lnTo>
                  <a:pt x="449428" y="481622"/>
                </a:lnTo>
                <a:lnTo>
                  <a:pt x="444330" y="478499"/>
                </a:lnTo>
                <a:lnTo>
                  <a:pt x="439784" y="474616"/>
                </a:lnTo>
                <a:lnTo>
                  <a:pt x="435901" y="470070"/>
                </a:lnTo>
                <a:lnTo>
                  <a:pt x="432778" y="464972"/>
                </a:lnTo>
                <a:lnTo>
                  <a:pt x="430490" y="459449"/>
                </a:lnTo>
                <a:lnTo>
                  <a:pt x="429094" y="453635"/>
                </a:lnTo>
                <a:lnTo>
                  <a:pt x="428625" y="447675"/>
                </a:lnTo>
                <a:lnTo>
                  <a:pt x="429094" y="441715"/>
                </a:lnTo>
                <a:lnTo>
                  <a:pt x="430490" y="435901"/>
                </a:lnTo>
                <a:lnTo>
                  <a:pt x="432778" y="430378"/>
                </a:lnTo>
                <a:lnTo>
                  <a:pt x="435901" y="425280"/>
                </a:lnTo>
                <a:lnTo>
                  <a:pt x="439784" y="420734"/>
                </a:lnTo>
                <a:lnTo>
                  <a:pt x="444330" y="416851"/>
                </a:lnTo>
                <a:lnTo>
                  <a:pt x="449428" y="413728"/>
                </a:lnTo>
                <a:lnTo>
                  <a:pt x="454951" y="411440"/>
                </a:lnTo>
                <a:lnTo>
                  <a:pt x="460765" y="410044"/>
                </a:lnTo>
                <a:lnTo>
                  <a:pt x="466725" y="409575"/>
                </a:lnTo>
                <a:lnTo>
                  <a:pt x="472685" y="410044"/>
                </a:lnTo>
                <a:lnTo>
                  <a:pt x="478499" y="411440"/>
                </a:lnTo>
                <a:lnTo>
                  <a:pt x="484022" y="413728"/>
                </a:lnTo>
                <a:lnTo>
                  <a:pt x="489120" y="416851"/>
                </a:lnTo>
                <a:lnTo>
                  <a:pt x="493666" y="420734"/>
                </a:lnTo>
                <a:lnTo>
                  <a:pt x="497549" y="425280"/>
                </a:lnTo>
                <a:lnTo>
                  <a:pt x="500672" y="430378"/>
                </a:lnTo>
                <a:lnTo>
                  <a:pt x="502960" y="435901"/>
                </a:lnTo>
                <a:lnTo>
                  <a:pt x="504356" y="441715"/>
                </a:lnTo>
                <a:lnTo>
                  <a:pt x="504825" y="447675"/>
                </a:lnTo>
              </a:path>
              <a:path w="571500" h="514350">
                <a:moveTo>
                  <a:pt x="295275" y="352425"/>
                </a:moveTo>
                <a:lnTo>
                  <a:pt x="295275" y="447675"/>
                </a:lnTo>
              </a:path>
              <a:path w="571500" h="514350">
                <a:moveTo>
                  <a:pt x="323850" y="485775"/>
                </a:moveTo>
                <a:lnTo>
                  <a:pt x="323498" y="490245"/>
                </a:lnTo>
                <a:lnTo>
                  <a:pt x="322451" y="494605"/>
                </a:lnTo>
                <a:lnTo>
                  <a:pt x="320736" y="498748"/>
                </a:lnTo>
                <a:lnTo>
                  <a:pt x="318393" y="502571"/>
                </a:lnTo>
                <a:lnTo>
                  <a:pt x="315481" y="505981"/>
                </a:lnTo>
                <a:lnTo>
                  <a:pt x="312071" y="508893"/>
                </a:lnTo>
                <a:lnTo>
                  <a:pt x="308248" y="511236"/>
                </a:lnTo>
                <a:lnTo>
                  <a:pt x="304105" y="512951"/>
                </a:lnTo>
                <a:lnTo>
                  <a:pt x="299745" y="513998"/>
                </a:lnTo>
                <a:lnTo>
                  <a:pt x="295275" y="514350"/>
                </a:lnTo>
                <a:lnTo>
                  <a:pt x="290805" y="513998"/>
                </a:lnTo>
                <a:lnTo>
                  <a:pt x="286445" y="512951"/>
                </a:lnTo>
                <a:lnTo>
                  <a:pt x="282302" y="511236"/>
                </a:lnTo>
                <a:lnTo>
                  <a:pt x="278479" y="508893"/>
                </a:lnTo>
                <a:lnTo>
                  <a:pt x="275069" y="505981"/>
                </a:lnTo>
                <a:lnTo>
                  <a:pt x="272157" y="502571"/>
                </a:lnTo>
                <a:lnTo>
                  <a:pt x="269814" y="498748"/>
                </a:lnTo>
                <a:lnTo>
                  <a:pt x="268099" y="494605"/>
                </a:lnTo>
                <a:lnTo>
                  <a:pt x="267052" y="490245"/>
                </a:lnTo>
                <a:lnTo>
                  <a:pt x="266700" y="485775"/>
                </a:lnTo>
                <a:lnTo>
                  <a:pt x="267052" y="481305"/>
                </a:lnTo>
                <a:lnTo>
                  <a:pt x="268099" y="476945"/>
                </a:lnTo>
                <a:lnTo>
                  <a:pt x="269814" y="472802"/>
                </a:lnTo>
                <a:lnTo>
                  <a:pt x="272157" y="468979"/>
                </a:lnTo>
                <a:lnTo>
                  <a:pt x="275069" y="465569"/>
                </a:lnTo>
                <a:lnTo>
                  <a:pt x="278479" y="462657"/>
                </a:lnTo>
                <a:lnTo>
                  <a:pt x="282302" y="460314"/>
                </a:lnTo>
                <a:lnTo>
                  <a:pt x="286445" y="458599"/>
                </a:lnTo>
                <a:lnTo>
                  <a:pt x="290805" y="457552"/>
                </a:lnTo>
                <a:lnTo>
                  <a:pt x="295275" y="457200"/>
                </a:lnTo>
                <a:lnTo>
                  <a:pt x="299745" y="457552"/>
                </a:lnTo>
                <a:lnTo>
                  <a:pt x="304105" y="458599"/>
                </a:lnTo>
                <a:lnTo>
                  <a:pt x="308248" y="460314"/>
                </a:lnTo>
                <a:lnTo>
                  <a:pt x="312071" y="462657"/>
                </a:lnTo>
                <a:lnTo>
                  <a:pt x="315481" y="465569"/>
                </a:lnTo>
                <a:lnTo>
                  <a:pt x="318393" y="468979"/>
                </a:lnTo>
                <a:lnTo>
                  <a:pt x="320736" y="472802"/>
                </a:lnTo>
                <a:lnTo>
                  <a:pt x="322451" y="476945"/>
                </a:lnTo>
                <a:lnTo>
                  <a:pt x="323498" y="481305"/>
                </a:lnTo>
                <a:lnTo>
                  <a:pt x="323850" y="485775"/>
                </a:lnTo>
              </a:path>
              <a:path w="571500" h="514350">
                <a:moveTo>
                  <a:pt x="200025" y="304800"/>
                </a:moveTo>
                <a:lnTo>
                  <a:pt x="76200" y="304800"/>
                </a:lnTo>
                <a:lnTo>
                  <a:pt x="76200" y="400050"/>
                </a:lnTo>
              </a:path>
              <a:path w="571500" h="514350">
                <a:moveTo>
                  <a:pt x="114300" y="438150"/>
                </a:moveTo>
                <a:lnTo>
                  <a:pt x="113831" y="444110"/>
                </a:lnTo>
                <a:lnTo>
                  <a:pt x="112435" y="449924"/>
                </a:lnTo>
                <a:lnTo>
                  <a:pt x="110147" y="455447"/>
                </a:lnTo>
                <a:lnTo>
                  <a:pt x="107024" y="460545"/>
                </a:lnTo>
                <a:lnTo>
                  <a:pt x="103141" y="465091"/>
                </a:lnTo>
                <a:lnTo>
                  <a:pt x="98595" y="468974"/>
                </a:lnTo>
                <a:lnTo>
                  <a:pt x="93497" y="472097"/>
                </a:lnTo>
                <a:lnTo>
                  <a:pt x="87974" y="474385"/>
                </a:lnTo>
                <a:lnTo>
                  <a:pt x="82160" y="475781"/>
                </a:lnTo>
                <a:lnTo>
                  <a:pt x="76200" y="476250"/>
                </a:lnTo>
                <a:lnTo>
                  <a:pt x="70240" y="475781"/>
                </a:lnTo>
                <a:lnTo>
                  <a:pt x="64426" y="474385"/>
                </a:lnTo>
                <a:lnTo>
                  <a:pt x="58903" y="472097"/>
                </a:lnTo>
                <a:lnTo>
                  <a:pt x="53805" y="468974"/>
                </a:lnTo>
                <a:lnTo>
                  <a:pt x="49259" y="465091"/>
                </a:lnTo>
                <a:lnTo>
                  <a:pt x="45376" y="460545"/>
                </a:lnTo>
                <a:lnTo>
                  <a:pt x="42253" y="455447"/>
                </a:lnTo>
                <a:lnTo>
                  <a:pt x="39965" y="449924"/>
                </a:lnTo>
                <a:lnTo>
                  <a:pt x="38569" y="444110"/>
                </a:lnTo>
                <a:lnTo>
                  <a:pt x="38100" y="438150"/>
                </a:lnTo>
                <a:lnTo>
                  <a:pt x="38569" y="432190"/>
                </a:lnTo>
                <a:lnTo>
                  <a:pt x="39965" y="426376"/>
                </a:lnTo>
                <a:lnTo>
                  <a:pt x="42253" y="420853"/>
                </a:lnTo>
                <a:lnTo>
                  <a:pt x="45376" y="415755"/>
                </a:lnTo>
                <a:lnTo>
                  <a:pt x="49259" y="411209"/>
                </a:lnTo>
                <a:lnTo>
                  <a:pt x="53805" y="407326"/>
                </a:lnTo>
                <a:lnTo>
                  <a:pt x="58903" y="404203"/>
                </a:lnTo>
                <a:lnTo>
                  <a:pt x="64426" y="401915"/>
                </a:lnTo>
                <a:lnTo>
                  <a:pt x="70240" y="400519"/>
                </a:lnTo>
                <a:lnTo>
                  <a:pt x="76200" y="400050"/>
                </a:lnTo>
                <a:lnTo>
                  <a:pt x="82160" y="400519"/>
                </a:lnTo>
                <a:lnTo>
                  <a:pt x="87974" y="401915"/>
                </a:lnTo>
                <a:lnTo>
                  <a:pt x="93497" y="404203"/>
                </a:lnTo>
                <a:lnTo>
                  <a:pt x="98595" y="407326"/>
                </a:lnTo>
                <a:lnTo>
                  <a:pt x="103141" y="411209"/>
                </a:lnTo>
                <a:lnTo>
                  <a:pt x="107024" y="415755"/>
                </a:lnTo>
                <a:lnTo>
                  <a:pt x="110147" y="420853"/>
                </a:lnTo>
                <a:lnTo>
                  <a:pt x="112435" y="426376"/>
                </a:lnTo>
                <a:lnTo>
                  <a:pt x="113831" y="432190"/>
                </a:lnTo>
                <a:lnTo>
                  <a:pt x="114300" y="438150"/>
                </a:lnTo>
              </a:path>
              <a:path w="571500" h="514350">
                <a:moveTo>
                  <a:pt x="200025" y="257175"/>
                </a:moveTo>
                <a:lnTo>
                  <a:pt x="38100" y="257175"/>
                </a:lnTo>
              </a:path>
              <a:path w="571500" h="514350">
                <a:moveTo>
                  <a:pt x="38100" y="257175"/>
                </a:moveTo>
                <a:lnTo>
                  <a:pt x="37748" y="261645"/>
                </a:lnTo>
                <a:lnTo>
                  <a:pt x="36701" y="266005"/>
                </a:lnTo>
                <a:lnTo>
                  <a:pt x="34986" y="270148"/>
                </a:lnTo>
                <a:lnTo>
                  <a:pt x="32643" y="273971"/>
                </a:lnTo>
                <a:lnTo>
                  <a:pt x="29731" y="277381"/>
                </a:lnTo>
                <a:lnTo>
                  <a:pt x="26321" y="280293"/>
                </a:lnTo>
                <a:lnTo>
                  <a:pt x="22498" y="282636"/>
                </a:lnTo>
                <a:lnTo>
                  <a:pt x="18355" y="284351"/>
                </a:lnTo>
                <a:lnTo>
                  <a:pt x="13995" y="285398"/>
                </a:lnTo>
                <a:lnTo>
                  <a:pt x="9525" y="285750"/>
                </a:lnTo>
                <a:lnTo>
                  <a:pt x="5055" y="285398"/>
                </a:lnTo>
                <a:lnTo>
                  <a:pt x="695" y="284351"/>
                </a:lnTo>
                <a:lnTo>
                  <a:pt x="-3448" y="282636"/>
                </a:lnTo>
                <a:lnTo>
                  <a:pt x="-7271" y="280293"/>
                </a:lnTo>
                <a:lnTo>
                  <a:pt x="-10681" y="277381"/>
                </a:lnTo>
                <a:lnTo>
                  <a:pt x="-13593" y="273971"/>
                </a:lnTo>
                <a:lnTo>
                  <a:pt x="-15936" y="270148"/>
                </a:lnTo>
                <a:lnTo>
                  <a:pt x="-17651" y="266005"/>
                </a:lnTo>
                <a:lnTo>
                  <a:pt x="-18698" y="261645"/>
                </a:lnTo>
                <a:lnTo>
                  <a:pt x="-19050" y="257175"/>
                </a:lnTo>
                <a:lnTo>
                  <a:pt x="-18698" y="252705"/>
                </a:lnTo>
                <a:lnTo>
                  <a:pt x="-17651" y="248345"/>
                </a:lnTo>
                <a:lnTo>
                  <a:pt x="-15936" y="244202"/>
                </a:lnTo>
                <a:lnTo>
                  <a:pt x="-13593" y="240379"/>
                </a:lnTo>
                <a:lnTo>
                  <a:pt x="-10681" y="236969"/>
                </a:lnTo>
                <a:lnTo>
                  <a:pt x="-7271" y="234057"/>
                </a:lnTo>
                <a:lnTo>
                  <a:pt x="-3448" y="231714"/>
                </a:lnTo>
                <a:lnTo>
                  <a:pt x="695" y="229999"/>
                </a:lnTo>
                <a:lnTo>
                  <a:pt x="5055" y="228952"/>
                </a:lnTo>
                <a:lnTo>
                  <a:pt x="9525" y="228600"/>
                </a:lnTo>
                <a:lnTo>
                  <a:pt x="13995" y="228952"/>
                </a:lnTo>
                <a:lnTo>
                  <a:pt x="18355" y="229999"/>
                </a:lnTo>
                <a:lnTo>
                  <a:pt x="22498" y="231714"/>
                </a:lnTo>
                <a:lnTo>
                  <a:pt x="26321" y="234057"/>
                </a:lnTo>
                <a:lnTo>
                  <a:pt x="29731" y="236969"/>
                </a:lnTo>
                <a:lnTo>
                  <a:pt x="32643" y="240379"/>
                </a:lnTo>
                <a:lnTo>
                  <a:pt x="34986" y="244202"/>
                </a:lnTo>
                <a:lnTo>
                  <a:pt x="36701" y="248345"/>
                </a:lnTo>
                <a:lnTo>
                  <a:pt x="37748" y="252705"/>
                </a:lnTo>
                <a:lnTo>
                  <a:pt x="38100" y="257175"/>
                </a:lnTo>
              </a:path>
            </a:pathLst>
          </a:custGeom>
          <a:noFill/>
          <a:ln w="17145">
            <a:solidFill>
              <a:srgbClr val="F47B00"/>
            </a:solidFill>
            <a:prstDash val="solid"/>
          </a:ln>
        </p:spPr>
        <p:txBody>
          <a:bodyPr/>
          <a:lstStyle/>
          <a:p>
            <a:endParaRPr lang="en-US"/>
          </a:p>
        </p:txBody>
      </p:sp>
      <p:sp>
        <p:nvSpPr>
          <p:cNvPr id="27" name="Quality — editable icon">
            <a:extLst>
              <a:ext uri="{FF2B5EF4-FFF2-40B4-BE49-F238E27FC236}">
                <a16:creationId xmlns:a16="http://schemas.microsoft.com/office/drawing/2014/main" id="{164F2D8E-35E2-49FB-BD70-914A10E64291}"/>
              </a:ext>
            </a:extLst>
          </p:cNvPr>
          <p:cNvSpPr>
            <a:spLocks noGrp="1"/>
          </p:cNvSpPr>
          <p:nvPr/>
        </p:nvSpPr>
        <p:spPr>
          <a:xfrm>
            <a:off x="9667875" y="5181600"/>
            <a:ext cx="552450" cy="466725"/>
          </a:xfrm>
          <a:custGeom>
            <a:avLst/>
            <a:gdLst/>
            <a:ahLst/>
            <a:cxnLst/>
            <a:rect l="0" t="0" r="0" b="0"/>
            <a:pathLst>
              <a:path w="571500" h="514350">
                <a:moveTo>
                  <a:pt x="285750" y="28575"/>
                </a:moveTo>
                <a:lnTo>
                  <a:pt x="504825" y="114300"/>
                </a:lnTo>
                <a:lnTo>
                  <a:pt x="485775" y="314325"/>
                </a:lnTo>
                <a:lnTo>
                  <a:pt x="400050" y="419100"/>
                </a:lnTo>
                <a:lnTo>
                  <a:pt x="285750" y="495300"/>
                </a:lnTo>
                <a:lnTo>
                  <a:pt x="171450" y="419100"/>
                </a:lnTo>
                <a:lnTo>
                  <a:pt x="85725" y="314325"/>
                </a:lnTo>
                <a:lnTo>
                  <a:pt x="66675" y="114300"/>
                </a:lnTo>
                <a:lnTo>
                  <a:pt x="285750" y="28575"/>
                </a:lnTo>
              </a:path>
              <a:path w="571500" h="514350">
                <a:moveTo>
                  <a:pt x="171450" y="257175"/>
                </a:moveTo>
                <a:lnTo>
                  <a:pt x="257175" y="333375"/>
                </a:lnTo>
                <a:lnTo>
                  <a:pt x="409575" y="180975"/>
                </a:lnTo>
              </a:path>
            </a:pathLst>
          </a:custGeom>
          <a:noFill/>
          <a:ln w="17145">
            <a:solidFill>
              <a:srgbClr val="F47B00"/>
            </a:solidFill>
            <a:prstDash val="solid"/>
          </a:ln>
        </p:spPr>
        <p:txBody>
          <a:bodyPr/>
          <a:lstStyle/>
          <a:p>
            <a:endParaRPr lang="en-US"/>
          </a:p>
        </p:txBody>
      </p:sp>
      <p:sp>
        <p:nvSpPr>
          <p:cNvPr id="28" name="Field supervision — editable icon">
            <a:extLst>
              <a:ext uri="{FF2B5EF4-FFF2-40B4-BE49-F238E27FC236}">
                <a16:creationId xmlns:a16="http://schemas.microsoft.com/office/drawing/2014/main" id="{FC6107BB-ED54-445F-9479-BF10F8EFA21D}"/>
              </a:ext>
            </a:extLst>
          </p:cNvPr>
          <p:cNvSpPr>
            <a:spLocks noGrp="1"/>
          </p:cNvSpPr>
          <p:nvPr/>
        </p:nvSpPr>
        <p:spPr>
          <a:xfrm>
            <a:off x="10934700" y="5181600"/>
            <a:ext cx="552450" cy="466725"/>
          </a:xfrm>
          <a:custGeom>
            <a:avLst/>
            <a:gdLst/>
            <a:ahLst/>
            <a:cxnLst/>
            <a:rect l="0" t="0" r="0" b="0"/>
            <a:pathLst>
              <a:path w="571500" h="514350">
                <a:moveTo>
                  <a:pt x="133350" y="180975"/>
                </a:moveTo>
                <a:lnTo>
                  <a:pt x="133453" y="164401"/>
                </a:lnTo>
                <a:lnTo>
                  <a:pt x="135574" y="148971"/>
                </a:lnTo>
                <a:lnTo>
                  <a:pt x="139570" y="134684"/>
                </a:lnTo>
                <a:lnTo>
                  <a:pt x="145299" y="121539"/>
                </a:lnTo>
                <a:lnTo>
                  <a:pt x="152620" y="109538"/>
                </a:lnTo>
                <a:lnTo>
                  <a:pt x="161392" y="98679"/>
                </a:lnTo>
                <a:lnTo>
                  <a:pt x="171471" y="88964"/>
                </a:lnTo>
                <a:lnTo>
                  <a:pt x="182716" y="80391"/>
                </a:lnTo>
                <a:lnTo>
                  <a:pt x="194986" y="72961"/>
                </a:lnTo>
                <a:lnTo>
                  <a:pt x="208139" y="66675"/>
                </a:lnTo>
                <a:lnTo>
                  <a:pt x="222032" y="61531"/>
                </a:lnTo>
                <a:lnTo>
                  <a:pt x="236525" y="57531"/>
                </a:lnTo>
                <a:lnTo>
                  <a:pt x="251474" y="54674"/>
                </a:lnTo>
                <a:lnTo>
                  <a:pt x="266740" y="52959"/>
                </a:lnTo>
                <a:lnTo>
                  <a:pt x="282178" y="52388"/>
                </a:lnTo>
                <a:lnTo>
                  <a:pt x="297648" y="52959"/>
                </a:lnTo>
                <a:lnTo>
                  <a:pt x="313009" y="54674"/>
                </a:lnTo>
                <a:lnTo>
                  <a:pt x="328117" y="57531"/>
                </a:lnTo>
                <a:lnTo>
                  <a:pt x="342832" y="61532"/>
                </a:lnTo>
                <a:lnTo>
                  <a:pt x="357011" y="66675"/>
                </a:lnTo>
                <a:lnTo>
                  <a:pt x="370513" y="72961"/>
                </a:lnTo>
                <a:lnTo>
                  <a:pt x="383196" y="80391"/>
                </a:lnTo>
                <a:lnTo>
                  <a:pt x="394917" y="88964"/>
                </a:lnTo>
                <a:lnTo>
                  <a:pt x="405536" y="98679"/>
                </a:lnTo>
                <a:lnTo>
                  <a:pt x="414911" y="109538"/>
                </a:lnTo>
                <a:lnTo>
                  <a:pt x="422899" y="121539"/>
                </a:lnTo>
                <a:lnTo>
                  <a:pt x="429358" y="134684"/>
                </a:lnTo>
                <a:lnTo>
                  <a:pt x="434148" y="148971"/>
                </a:lnTo>
                <a:lnTo>
                  <a:pt x="437126" y="164401"/>
                </a:lnTo>
                <a:lnTo>
                  <a:pt x="438150" y="180975"/>
                </a:lnTo>
              </a:path>
              <a:path w="571500" h="514350">
                <a:moveTo>
                  <a:pt x="95250" y="180975"/>
                </a:moveTo>
                <a:lnTo>
                  <a:pt x="476250" y="180975"/>
                </a:lnTo>
              </a:path>
              <a:path w="571500" h="514350">
                <a:moveTo>
                  <a:pt x="247650" y="38100"/>
                </a:moveTo>
                <a:lnTo>
                  <a:pt x="247650" y="133350"/>
                </a:lnTo>
              </a:path>
              <a:path w="571500" h="514350">
                <a:moveTo>
                  <a:pt x="323850" y="38100"/>
                </a:moveTo>
                <a:lnTo>
                  <a:pt x="323850" y="133350"/>
                </a:lnTo>
              </a:path>
              <a:path w="571500" h="514350">
                <a:moveTo>
                  <a:pt x="152400" y="190500"/>
                </a:moveTo>
                <a:lnTo>
                  <a:pt x="153571" y="207913"/>
                </a:lnTo>
                <a:lnTo>
                  <a:pt x="155623" y="224433"/>
                </a:lnTo>
                <a:lnTo>
                  <a:pt x="158509" y="240060"/>
                </a:lnTo>
                <a:lnTo>
                  <a:pt x="162182" y="254794"/>
                </a:lnTo>
                <a:lnTo>
                  <a:pt x="166594" y="268635"/>
                </a:lnTo>
                <a:lnTo>
                  <a:pt x="171699" y="281583"/>
                </a:lnTo>
                <a:lnTo>
                  <a:pt x="177448" y="293638"/>
                </a:lnTo>
                <a:lnTo>
                  <a:pt x="183794" y="304800"/>
                </a:lnTo>
                <a:lnTo>
                  <a:pt x="190691" y="315069"/>
                </a:lnTo>
                <a:lnTo>
                  <a:pt x="198090" y="324445"/>
                </a:lnTo>
                <a:lnTo>
                  <a:pt x="205945" y="332929"/>
                </a:lnTo>
                <a:lnTo>
                  <a:pt x="214208" y="340519"/>
                </a:lnTo>
                <a:lnTo>
                  <a:pt x="222831" y="347216"/>
                </a:lnTo>
                <a:lnTo>
                  <a:pt x="231768" y="353020"/>
                </a:lnTo>
                <a:lnTo>
                  <a:pt x="240971" y="357932"/>
                </a:lnTo>
                <a:lnTo>
                  <a:pt x="250393" y="361950"/>
                </a:lnTo>
                <a:lnTo>
                  <a:pt x="259987" y="365075"/>
                </a:lnTo>
                <a:lnTo>
                  <a:pt x="269704" y="367308"/>
                </a:lnTo>
                <a:lnTo>
                  <a:pt x="279498" y="368647"/>
                </a:lnTo>
                <a:lnTo>
                  <a:pt x="289322" y="369094"/>
                </a:lnTo>
                <a:lnTo>
                  <a:pt x="299128" y="368647"/>
                </a:lnTo>
                <a:lnTo>
                  <a:pt x="308868" y="367308"/>
                </a:lnTo>
                <a:lnTo>
                  <a:pt x="318497" y="365075"/>
                </a:lnTo>
                <a:lnTo>
                  <a:pt x="327965" y="361950"/>
                </a:lnTo>
                <a:lnTo>
                  <a:pt x="337226" y="357932"/>
                </a:lnTo>
                <a:lnTo>
                  <a:pt x="346233" y="353020"/>
                </a:lnTo>
                <a:lnTo>
                  <a:pt x="354937" y="347216"/>
                </a:lnTo>
                <a:lnTo>
                  <a:pt x="363293" y="340519"/>
                </a:lnTo>
                <a:lnTo>
                  <a:pt x="371252" y="332929"/>
                </a:lnTo>
                <a:lnTo>
                  <a:pt x="378768" y="324445"/>
                </a:lnTo>
                <a:lnTo>
                  <a:pt x="385792" y="315069"/>
                </a:lnTo>
                <a:lnTo>
                  <a:pt x="392278" y="304800"/>
                </a:lnTo>
                <a:lnTo>
                  <a:pt x="398178" y="293638"/>
                </a:lnTo>
                <a:lnTo>
                  <a:pt x="403444" y="281583"/>
                </a:lnTo>
                <a:lnTo>
                  <a:pt x="408031" y="268635"/>
                </a:lnTo>
                <a:lnTo>
                  <a:pt x="411890" y="254794"/>
                </a:lnTo>
                <a:lnTo>
                  <a:pt x="414973" y="240060"/>
                </a:lnTo>
                <a:lnTo>
                  <a:pt x="417234" y="224433"/>
                </a:lnTo>
                <a:lnTo>
                  <a:pt x="418626" y="207913"/>
                </a:lnTo>
                <a:lnTo>
                  <a:pt x="419100" y="190500"/>
                </a:lnTo>
              </a:path>
              <a:path w="571500" h="514350">
                <a:moveTo>
                  <a:pt x="38100" y="504825"/>
                </a:moveTo>
                <a:lnTo>
                  <a:pt x="39141" y="479085"/>
                </a:lnTo>
                <a:lnTo>
                  <a:pt x="42139" y="456067"/>
                </a:lnTo>
                <a:lnTo>
                  <a:pt x="46908" y="435634"/>
                </a:lnTo>
                <a:lnTo>
                  <a:pt x="53264" y="417652"/>
                </a:lnTo>
                <a:lnTo>
                  <a:pt x="61020" y="401985"/>
                </a:lnTo>
                <a:lnTo>
                  <a:pt x="69990" y="388496"/>
                </a:lnTo>
                <a:lnTo>
                  <a:pt x="79989" y="377051"/>
                </a:lnTo>
                <a:lnTo>
                  <a:pt x="90830" y="367513"/>
                </a:lnTo>
                <a:lnTo>
                  <a:pt x="102329" y="359746"/>
                </a:lnTo>
                <a:lnTo>
                  <a:pt x="114300" y="353616"/>
                </a:lnTo>
                <a:lnTo>
                  <a:pt x="126556" y="348985"/>
                </a:lnTo>
                <a:lnTo>
                  <a:pt x="138913" y="345719"/>
                </a:lnTo>
                <a:lnTo>
                  <a:pt x="151183" y="343682"/>
                </a:lnTo>
                <a:lnTo>
                  <a:pt x="163182" y="342738"/>
                </a:lnTo>
                <a:lnTo>
                  <a:pt x="174724" y="342751"/>
                </a:lnTo>
                <a:lnTo>
                  <a:pt x="185623" y="343586"/>
                </a:lnTo>
                <a:lnTo>
                  <a:pt x="195694" y="345106"/>
                </a:lnTo>
                <a:lnTo>
                  <a:pt x="204749" y="347177"/>
                </a:lnTo>
                <a:lnTo>
                  <a:pt x="212605" y="349662"/>
                </a:lnTo>
                <a:lnTo>
                  <a:pt x="219075" y="352425"/>
                </a:lnTo>
              </a:path>
              <a:path w="571500" h="514350">
                <a:moveTo>
                  <a:pt x="352425" y="352425"/>
                </a:moveTo>
                <a:lnTo>
                  <a:pt x="366632" y="351290"/>
                </a:lnTo>
                <a:lnTo>
                  <a:pt x="380638" y="350777"/>
                </a:lnTo>
                <a:lnTo>
                  <a:pt x="394387" y="350936"/>
                </a:lnTo>
                <a:lnTo>
                  <a:pt x="407822" y="351815"/>
                </a:lnTo>
                <a:lnTo>
                  <a:pt x="420886" y="353467"/>
                </a:lnTo>
                <a:lnTo>
                  <a:pt x="433521" y="355940"/>
                </a:lnTo>
                <a:lnTo>
                  <a:pt x="445670" y="359284"/>
                </a:lnTo>
                <a:lnTo>
                  <a:pt x="457276" y="363550"/>
                </a:lnTo>
                <a:lnTo>
                  <a:pt x="468282" y="368788"/>
                </a:lnTo>
                <a:lnTo>
                  <a:pt x="478631" y="375047"/>
                </a:lnTo>
                <a:lnTo>
                  <a:pt x="488266" y="382378"/>
                </a:lnTo>
                <a:lnTo>
                  <a:pt x="497129" y="390830"/>
                </a:lnTo>
                <a:lnTo>
                  <a:pt x="505163" y="400454"/>
                </a:lnTo>
                <a:lnTo>
                  <a:pt x="512312" y="411299"/>
                </a:lnTo>
                <a:lnTo>
                  <a:pt x="518517" y="423416"/>
                </a:lnTo>
                <a:lnTo>
                  <a:pt x="523723" y="436855"/>
                </a:lnTo>
                <a:lnTo>
                  <a:pt x="527871" y="451665"/>
                </a:lnTo>
                <a:lnTo>
                  <a:pt x="530904" y="467897"/>
                </a:lnTo>
                <a:lnTo>
                  <a:pt x="532767" y="485600"/>
                </a:lnTo>
                <a:lnTo>
                  <a:pt x="533400" y="504825"/>
                </a:lnTo>
              </a:path>
              <a:path w="571500" h="514350">
                <a:moveTo>
                  <a:pt x="38100" y="504825"/>
                </a:moveTo>
                <a:lnTo>
                  <a:pt x="533400" y="504825"/>
                </a:lnTo>
              </a:path>
              <a:path w="571500" h="514350">
                <a:moveTo>
                  <a:pt x="171450" y="361950"/>
                </a:moveTo>
                <a:lnTo>
                  <a:pt x="171450" y="504825"/>
                </a:lnTo>
              </a:path>
              <a:path w="571500" h="514350">
                <a:moveTo>
                  <a:pt x="400050" y="361950"/>
                </a:moveTo>
                <a:lnTo>
                  <a:pt x="400050" y="504825"/>
                </a:lnTo>
              </a:path>
              <a:path w="571500" h="514350">
                <a:moveTo>
                  <a:pt x="219075" y="371475"/>
                </a:moveTo>
                <a:lnTo>
                  <a:pt x="285750" y="419100"/>
                </a:lnTo>
                <a:lnTo>
                  <a:pt x="352425" y="371475"/>
                </a:lnTo>
              </a:path>
            </a:pathLst>
          </a:custGeom>
          <a:noFill/>
          <a:ln w="17145">
            <a:solidFill>
              <a:srgbClr val="F47B00"/>
            </a:solidFill>
            <a:prstDash val="solid"/>
          </a:ln>
        </p:spPr>
        <p:txBody>
          <a:bodyPr/>
          <a:lstStyle/>
          <a:p>
            <a:endParaRPr lang="en-US"/>
          </a:p>
        </p:txBody>
      </p:sp>
      <p:sp>
        <p:nvSpPr>
          <p:cNvPr id="29" name="Service label 1">
            <a:extLst>
              <a:ext uri="{FF2B5EF4-FFF2-40B4-BE49-F238E27FC236}">
                <a16:creationId xmlns:a16="http://schemas.microsoft.com/office/drawing/2014/main" id="{CE0863CD-2EDA-41B6-A891-87D6DC8472E8}"/>
              </a:ext>
            </a:extLst>
          </p:cNvPr>
          <p:cNvSpPr>
            <a:spLocks noGrp="1"/>
          </p:cNvSpPr>
          <p:nvPr/>
        </p:nvSpPr>
        <p:spPr>
          <a:xfrm>
            <a:off x="4267200" y="575310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‏تشغيل محطات</a:t>
            </a:r>
          </a:p>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‏الوقود</a:t>
            </a:r>
          </a:p>
        </p:txBody>
      </p:sp>
      <p:sp>
        <p:nvSpPr>
          <p:cNvPr id="30" name="Service divider 1">
            <a:extLst>
              <a:ext uri="{FF2B5EF4-FFF2-40B4-BE49-F238E27FC236}">
                <a16:creationId xmlns:a16="http://schemas.microsoft.com/office/drawing/2014/main" id="{F0E75733-3F17-4E8B-933B-68733CCC93C6}"/>
              </a:ext>
            </a:extLst>
          </p:cNvPr>
          <p:cNvSpPr>
            <a:spLocks noGrp="1"/>
          </p:cNvSpPr>
          <p:nvPr/>
        </p:nvSpPr>
        <p:spPr>
          <a:xfrm>
            <a:off x="5495925" y="5200650"/>
            <a:ext cx="9525" cy="876300"/>
          </a:xfrm>
          <a:prstGeom prst="rect">
            <a:avLst/>
          </a:prstGeom>
          <a:solidFill>
            <a:srgbClr val="85532E"/>
          </a:solidFill>
          <a:ln w="0">
            <a:noFill/>
          </a:ln>
        </p:spPr>
        <p:txBody>
          <a:bodyPr/>
          <a:lstStyle/>
          <a:p>
            <a:endParaRPr lang="en-US"/>
          </a:p>
        </p:txBody>
      </p:sp>
      <p:sp>
        <p:nvSpPr>
          <p:cNvPr id="31" name="Service label 2">
            <a:extLst>
              <a:ext uri="{FF2B5EF4-FFF2-40B4-BE49-F238E27FC236}">
                <a16:creationId xmlns:a16="http://schemas.microsoft.com/office/drawing/2014/main" id="{D6347E60-74C7-4BC7-9168-C1177952370B}"/>
              </a:ext>
            </a:extLst>
          </p:cNvPr>
          <p:cNvSpPr>
            <a:spLocks noGrp="1"/>
          </p:cNvSpPr>
          <p:nvPr/>
        </p:nvSpPr>
        <p:spPr>
          <a:xfrm>
            <a:off x="5543550" y="575310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‏نقل</a:t>
            </a:r>
          </a:p>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‏الوقود</a:t>
            </a:r>
          </a:p>
        </p:txBody>
      </p:sp>
      <p:sp>
        <p:nvSpPr>
          <p:cNvPr id="32" name="Service divider 2">
            <a:extLst>
              <a:ext uri="{FF2B5EF4-FFF2-40B4-BE49-F238E27FC236}">
                <a16:creationId xmlns:a16="http://schemas.microsoft.com/office/drawing/2014/main" id="{2282BDBB-2FCD-4ABF-85C2-EFE6C9CC1CDD}"/>
              </a:ext>
            </a:extLst>
          </p:cNvPr>
          <p:cNvSpPr>
            <a:spLocks noGrp="1"/>
          </p:cNvSpPr>
          <p:nvPr/>
        </p:nvSpPr>
        <p:spPr>
          <a:xfrm>
            <a:off x="6772275" y="5200650"/>
            <a:ext cx="9525" cy="876300"/>
          </a:xfrm>
          <a:prstGeom prst="rect">
            <a:avLst/>
          </a:prstGeom>
          <a:solidFill>
            <a:srgbClr val="85532E"/>
          </a:solidFill>
          <a:ln w="0">
            <a:noFill/>
          </a:ln>
        </p:spPr>
        <p:txBody>
          <a:bodyPr/>
          <a:lstStyle/>
          <a:p>
            <a:endParaRPr lang="en-US"/>
          </a:p>
        </p:txBody>
      </p:sp>
      <p:sp>
        <p:nvSpPr>
          <p:cNvPr id="33" name="Service label 3">
            <a:extLst>
              <a:ext uri="{FF2B5EF4-FFF2-40B4-BE49-F238E27FC236}">
                <a16:creationId xmlns:a16="http://schemas.microsoft.com/office/drawing/2014/main" id="{850C8EDE-DF34-4416-8525-6BCCB10CC0D1}"/>
              </a:ext>
            </a:extLst>
          </p:cNvPr>
          <p:cNvSpPr>
            <a:spLocks noGrp="1"/>
          </p:cNvSpPr>
          <p:nvPr/>
        </p:nvSpPr>
        <p:spPr>
          <a:xfrm>
            <a:off x="6810375" y="581025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‏الصيانة</a:t>
            </a:r>
          </a:p>
        </p:txBody>
      </p:sp>
      <p:sp>
        <p:nvSpPr>
          <p:cNvPr id="34" name="Service divider 3">
            <a:extLst>
              <a:ext uri="{FF2B5EF4-FFF2-40B4-BE49-F238E27FC236}">
                <a16:creationId xmlns:a16="http://schemas.microsoft.com/office/drawing/2014/main" id="{3BEEDABB-E865-45A7-AF11-4F9E804D2A90}"/>
              </a:ext>
            </a:extLst>
          </p:cNvPr>
          <p:cNvSpPr>
            <a:spLocks noGrp="1"/>
          </p:cNvSpPr>
          <p:nvPr/>
        </p:nvSpPr>
        <p:spPr>
          <a:xfrm>
            <a:off x="8039100" y="5200650"/>
            <a:ext cx="9525" cy="876300"/>
          </a:xfrm>
          <a:prstGeom prst="rect">
            <a:avLst/>
          </a:prstGeom>
          <a:solidFill>
            <a:srgbClr val="85532E"/>
          </a:solidFill>
          <a:ln w="0">
            <a:noFill/>
          </a:ln>
        </p:spPr>
        <p:txBody>
          <a:bodyPr/>
          <a:lstStyle/>
          <a:p>
            <a:endParaRPr lang="en-US"/>
          </a:p>
        </p:txBody>
      </p:sp>
      <p:sp>
        <p:nvSpPr>
          <p:cNvPr id="35" name="Service label 4">
            <a:extLst>
              <a:ext uri="{FF2B5EF4-FFF2-40B4-BE49-F238E27FC236}">
                <a16:creationId xmlns:a16="http://schemas.microsoft.com/office/drawing/2014/main" id="{0782BBF8-E351-4111-9EEB-E1C3455AF08E}"/>
              </a:ext>
            </a:extLst>
          </p:cNvPr>
          <p:cNvSpPr>
            <a:spLocks noGrp="1"/>
          </p:cNvSpPr>
          <p:nvPr/>
        </p:nvSpPr>
        <p:spPr>
          <a:xfrm>
            <a:off x="8077200" y="581025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‏التقنية</a:t>
            </a:r>
          </a:p>
        </p:txBody>
      </p:sp>
      <p:sp>
        <p:nvSpPr>
          <p:cNvPr id="36" name="Service divider 4">
            <a:extLst>
              <a:ext uri="{FF2B5EF4-FFF2-40B4-BE49-F238E27FC236}">
                <a16:creationId xmlns:a16="http://schemas.microsoft.com/office/drawing/2014/main" id="{A6304A99-70F1-4F60-86F4-277A6475F915}"/>
              </a:ext>
            </a:extLst>
          </p:cNvPr>
          <p:cNvSpPr>
            <a:spLocks noGrp="1"/>
          </p:cNvSpPr>
          <p:nvPr/>
        </p:nvSpPr>
        <p:spPr>
          <a:xfrm>
            <a:off x="9305925" y="5200650"/>
            <a:ext cx="9525" cy="876300"/>
          </a:xfrm>
          <a:prstGeom prst="rect">
            <a:avLst/>
          </a:prstGeom>
          <a:solidFill>
            <a:srgbClr val="85532E"/>
          </a:solidFill>
          <a:ln w="0">
            <a:noFill/>
          </a:ln>
        </p:spPr>
        <p:txBody>
          <a:bodyPr/>
          <a:lstStyle/>
          <a:p>
            <a:endParaRPr lang="en-US"/>
          </a:p>
        </p:txBody>
      </p:sp>
      <p:sp>
        <p:nvSpPr>
          <p:cNvPr id="37" name="Service label 5">
            <a:extLst>
              <a:ext uri="{FF2B5EF4-FFF2-40B4-BE49-F238E27FC236}">
                <a16:creationId xmlns:a16="http://schemas.microsoft.com/office/drawing/2014/main" id="{31260008-3A73-433B-B511-6F59B2C45298}"/>
              </a:ext>
            </a:extLst>
          </p:cNvPr>
          <p:cNvSpPr>
            <a:spLocks noGrp="1"/>
          </p:cNvSpPr>
          <p:nvPr/>
        </p:nvSpPr>
        <p:spPr>
          <a:xfrm>
            <a:off x="9344025" y="581025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‏الجودة</a:t>
            </a:r>
          </a:p>
        </p:txBody>
      </p:sp>
      <p:sp>
        <p:nvSpPr>
          <p:cNvPr id="38" name="Service divider 5">
            <a:extLst>
              <a:ext uri="{FF2B5EF4-FFF2-40B4-BE49-F238E27FC236}">
                <a16:creationId xmlns:a16="http://schemas.microsoft.com/office/drawing/2014/main" id="{57FE479B-61FB-4330-9F2A-FE085480AA65}"/>
              </a:ext>
            </a:extLst>
          </p:cNvPr>
          <p:cNvSpPr>
            <a:spLocks noGrp="1"/>
          </p:cNvSpPr>
          <p:nvPr/>
        </p:nvSpPr>
        <p:spPr>
          <a:xfrm>
            <a:off x="10572750" y="5200650"/>
            <a:ext cx="9525" cy="876300"/>
          </a:xfrm>
          <a:prstGeom prst="rect">
            <a:avLst/>
          </a:prstGeom>
          <a:solidFill>
            <a:srgbClr val="85532E"/>
          </a:solidFill>
          <a:ln w="0">
            <a:noFill/>
          </a:ln>
        </p:spPr>
        <p:txBody>
          <a:bodyPr/>
          <a:lstStyle/>
          <a:p>
            <a:endParaRPr lang="en-US"/>
          </a:p>
        </p:txBody>
      </p:sp>
      <p:sp>
        <p:nvSpPr>
          <p:cNvPr id="39" name="Service label 6">
            <a:extLst>
              <a:ext uri="{FF2B5EF4-FFF2-40B4-BE49-F238E27FC236}">
                <a16:creationId xmlns:a16="http://schemas.microsoft.com/office/drawing/2014/main" id="{2FEC7563-6C39-46F5-8E88-7FA630E805AE}"/>
              </a:ext>
            </a:extLst>
          </p:cNvPr>
          <p:cNvSpPr>
            <a:spLocks noGrp="1"/>
          </p:cNvSpPr>
          <p:nvPr/>
        </p:nvSpPr>
        <p:spPr>
          <a:xfrm>
            <a:off x="10610850" y="5753100"/>
            <a:ext cx="1200150" cy="381000"/>
          </a:xfrm>
          <a:prstGeom prst="rect">
            <a:avLst/>
          </a:prstGeom>
          <a:noFill/>
          <a:ln w="0">
            <a:noFill/>
          </a:ln>
        </p:spPr>
        <p:txBody>
          <a:bodyPr wrap="none" lIns="0" tIns="0" rIns="0" bIns="0" anchor="t">
            <a:noAutofit/>
          </a:bodyPr>
          <a:lstStyle/>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‏الإشراف</a:t>
            </a:r>
          </a:p>
          <a:p>
            <a:pPr algn="ctr" rtl="1">
              <a:lnSpc>
                <a:spcPct val="104000"/>
              </a:lnSpc>
              <a:buNone/>
              <a:defRPr lang="ar-SA" sz="1028" b="1">
                <a:solidFill>
                  <a:srgbClr val="FFFFFF"/>
                </a:solidFill>
                <a:latin typeface="Arial"/>
                <a:ea typeface="Arial"/>
                <a:cs typeface="Arial"/>
              </a:defRPr>
            </a:pPr>
            <a:r>
              <a:rPr lang="ar-SA" sz="1028" b="1">
                <a:solidFill>
                  <a:srgbClr val="FFFFFF"/>
                </a:solidFill>
                <a:latin typeface="Arial"/>
                <a:ea typeface="Arial"/>
                <a:cs typeface="Arial"/>
              </a:rPr>
              <a:t>‏الميداني</a:t>
            </a:r>
          </a:p>
        </p:txBody>
      </p:sp>
    </p:spTree>
    <p:extLst>
      <p:ext uri="{BB962C8B-B14F-4D97-AF65-F5344CB8AC3E}">
        <p14:creationId xmlns:p14="http://schemas.microsoft.com/office/powerpoint/2010/main" val="2733344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vy background — movable">
            <a:extLst>
              <a:ext uri="{FF2B5EF4-FFF2-40B4-BE49-F238E27FC236}">
                <a16:creationId xmlns:a16="http://schemas.microsoft.com/office/drawing/2014/main" id="{7FE9B284-28AF-C9D1-AADA-9EE15C1D5578}"/>
              </a:ext>
            </a:extLst>
          </p:cNvPr>
          <p:cNvSpPr>
            <a:spLocks noGrp="1"/>
          </p:cNvSpPr>
          <p:nvPr/>
        </p:nvSpPr>
        <p:spPr>
          <a:xfrm>
            <a:off x="0" y="0"/>
            <a:ext cx="12192000" cy="6858000"/>
          </a:xfrm>
          <a:prstGeom prst="rect">
            <a:avLst/>
          </a:prstGeom>
          <a:solidFill>
            <a:srgbClr val="00152D"/>
          </a:solidFill>
          <a:ln w="0">
            <a:noFill/>
          </a:ln>
        </p:spPr>
        <p:txBody>
          <a:bodyPr/>
          <a:lstStyle/>
          <a:p>
            <a:endParaRPr lang="en-US"/>
          </a:p>
        </p:txBody>
      </p:sp>
      <p:sp>
        <p:nvSpPr>
          <p:cNvPr id="7" name="Image blend — editable gradient">
            <a:extLst>
              <a:ext uri="{FF2B5EF4-FFF2-40B4-BE49-F238E27FC236}">
                <a16:creationId xmlns:a16="http://schemas.microsoft.com/office/drawing/2014/main" id="{C9F4EE94-2698-D1F2-6509-1DBAC0666D5F}"/>
              </a:ext>
            </a:extLst>
          </p:cNvPr>
          <p:cNvSpPr>
            <a:spLocks noGrp="1"/>
          </p:cNvSpPr>
          <p:nvPr/>
        </p:nvSpPr>
        <p:spPr>
          <a:xfrm>
            <a:off x="3190875" y="0"/>
            <a:ext cx="1790700" cy="5048250"/>
          </a:xfrm>
          <a:prstGeom prst="rect">
            <a:avLst/>
          </a:prstGeom>
          <a:gradFill>
            <a:gsLst>
              <a:gs pos="0">
                <a:srgbClr val="00152D"/>
              </a:gs>
              <a:gs pos="35000">
                <a:srgbClr val="00152D"/>
              </a:gs>
              <a:gs pos="100000">
                <a:srgbClr val="00152D">
                  <a:alpha val="0"/>
                </a:srgbClr>
              </a:gs>
            </a:gsLst>
            <a:lin ang="0"/>
          </a:gradFill>
          <a:ln w="0">
            <a:noFill/>
          </a:ln>
        </p:spPr>
        <p:txBody>
          <a:bodyPr/>
          <a:lstStyle/>
          <a:p>
            <a:endParaRPr lang="en-US"/>
          </a:p>
        </p:txBody>
      </p:sp>
      <p:sp>
        <p:nvSpPr>
          <p:cNvPr id="9" name="Upper navy arc — editable">
            <a:extLst>
              <a:ext uri="{FF2B5EF4-FFF2-40B4-BE49-F238E27FC236}">
                <a16:creationId xmlns:a16="http://schemas.microsoft.com/office/drawing/2014/main" id="{28BBFA08-276E-52EB-575E-1E2BF0C92661}"/>
              </a:ext>
            </a:extLst>
          </p:cNvPr>
          <p:cNvSpPr>
            <a:spLocks noGrp="1"/>
          </p:cNvSpPr>
          <p:nvPr/>
        </p:nvSpPr>
        <p:spPr>
          <a:xfrm>
            <a:off x="0" y="0"/>
            <a:ext cx="12192000" cy="6858000"/>
          </a:xfrm>
          <a:custGeom>
            <a:avLst/>
            <a:gdLst/>
            <a:ahLst/>
            <a:cxnLst/>
            <a:rect l="0" t="0" r="0" b="0"/>
            <a:pathLst>
              <a:path w="12192000" h="6858000">
                <a:moveTo>
                  <a:pt x="0" y="0"/>
                </a:moveTo>
                <a:lnTo>
                  <a:pt x="6191250" y="0"/>
                </a:lnTo>
                <a:lnTo>
                  <a:pt x="6191250" y="0"/>
                </a:lnTo>
                <a:lnTo>
                  <a:pt x="6111610" y="45995"/>
                </a:lnTo>
                <a:lnTo>
                  <a:pt x="6032701" y="91398"/>
                </a:lnTo>
                <a:lnTo>
                  <a:pt x="5954512" y="136214"/>
                </a:lnTo>
                <a:lnTo>
                  <a:pt x="5877032" y="180443"/>
                </a:lnTo>
                <a:lnTo>
                  <a:pt x="5800249" y="224091"/>
                </a:lnTo>
                <a:lnTo>
                  <a:pt x="5724152" y="267160"/>
                </a:lnTo>
                <a:lnTo>
                  <a:pt x="5648729" y="309652"/>
                </a:lnTo>
                <a:lnTo>
                  <a:pt x="5573969" y="351571"/>
                </a:lnTo>
                <a:lnTo>
                  <a:pt x="5499861" y="392920"/>
                </a:lnTo>
                <a:lnTo>
                  <a:pt x="5426393" y="433702"/>
                </a:lnTo>
                <a:lnTo>
                  <a:pt x="5353553" y="473920"/>
                </a:lnTo>
                <a:lnTo>
                  <a:pt x="5281331" y="513576"/>
                </a:lnTo>
                <a:lnTo>
                  <a:pt x="5209714" y="552675"/>
                </a:lnTo>
                <a:lnTo>
                  <a:pt x="5138692" y="591219"/>
                </a:lnTo>
                <a:lnTo>
                  <a:pt x="5068252" y="629211"/>
                </a:lnTo>
                <a:lnTo>
                  <a:pt x="4998385" y="666654"/>
                </a:lnTo>
                <a:lnTo>
                  <a:pt x="4929077" y="703551"/>
                </a:lnTo>
                <a:lnTo>
                  <a:pt x="4860318" y="739905"/>
                </a:lnTo>
                <a:lnTo>
                  <a:pt x="4792096" y="775719"/>
                </a:lnTo>
                <a:lnTo>
                  <a:pt x="4724400" y="810997"/>
                </a:lnTo>
                <a:lnTo>
                  <a:pt x="4657218" y="845740"/>
                </a:lnTo>
                <a:lnTo>
                  <a:pt x="4590539" y="879953"/>
                </a:lnTo>
                <a:lnTo>
                  <a:pt x="4524352" y="913638"/>
                </a:lnTo>
                <a:lnTo>
                  <a:pt x="4458645" y="946799"/>
                </a:lnTo>
                <a:lnTo>
                  <a:pt x="4393406" y="979438"/>
                </a:lnTo>
                <a:lnTo>
                  <a:pt x="4328625" y="1011558"/>
                </a:lnTo>
                <a:lnTo>
                  <a:pt x="4264289" y="1043163"/>
                </a:lnTo>
                <a:lnTo>
                  <a:pt x="4200388" y="1074255"/>
                </a:lnTo>
                <a:lnTo>
                  <a:pt x="4136909" y="1104837"/>
                </a:lnTo>
                <a:lnTo>
                  <a:pt x="4073842" y="1134913"/>
                </a:lnTo>
                <a:lnTo>
                  <a:pt x="4011176" y="1164486"/>
                </a:lnTo>
                <a:lnTo>
                  <a:pt x="3948897" y="1193558"/>
                </a:lnTo>
                <a:lnTo>
                  <a:pt x="3886996" y="1222132"/>
                </a:lnTo>
                <a:lnTo>
                  <a:pt x="3825461" y="1250213"/>
                </a:lnTo>
                <a:lnTo>
                  <a:pt x="3764280" y="1277801"/>
                </a:lnTo>
                <a:lnTo>
                  <a:pt x="3703442" y="1304902"/>
                </a:lnTo>
                <a:lnTo>
                  <a:pt x="3642935" y="1331517"/>
                </a:lnTo>
                <a:lnTo>
                  <a:pt x="3582749" y="1357650"/>
                </a:lnTo>
                <a:lnTo>
                  <a:pt x="3522871" y="1383303"/>
                </a:lnTo>
                <a:lnTo>
                  <a:pt x="3463290" y="1408481"/>
                </a:lnTo>
                <a:lnTo>
                  <a:pt x="3403995" y="1433185"/>
                </a:lnTo>
                <a:lnTo>
                  <a:pt x="3344974" y="1457419"/>
                </a:lnTo>
                <a:lnTo>
                  <a:pt x="3286216" y="1481186"/>
                </a:lnTo>
                <a:lnTo>
                  <a:pt x="3227710" y="1504489"/>
                </a:lnTo>
                <a:lnTo>
                  <a:pt x="3169444" y="1527330"/>
                </a:lnTo>
                <a:lnTo>
                  <a:pt x="3111406" y="1549714"/>
                </a:lnTo>
                <a:lnTo>
                  <a:pt x="3053585" y="1571642"/>
                </a:lnTo>
                <a:lnTo>
                  <a:pt x="2995971" y="1593119"/>
                </a:lnTo>
                <a:lnTo>
                  <a:pt x="2938550" y="1614146"/>
                </a:lnTo>
                <a:lnTo>
                  <a:pt x="2881313" y="1634728"/>
                </a:lnTo>
                <a:lnTo>
                  <a:pt x="2824246" y="1654867"/>
                </a:lnTo>
                <a:lnTo>
                  <a:pt x="2767340" y="1674566"/>
                </a:lnTo>
                <a:lnTo>
                  <a:pt x="2710583" y="1693828"/>
                </a:lnTo>
                <a:lnTo>
                  <a:pt x="2653962" y="1712656"/>
                </a:lnTo>
                <a:lnTo>
                  <a:pt x="2597468" y="1731053"/>
                </a:lnTo>
                <a:lnTo>
                  <a:pt x="2541087" y="1749023"/>
                </a:lnTo>
                <a:lnTo>
                  <a:pt x="2484810" y="1766568"/>
                </a:lnTo>
                <a:lnTo>
                  <a:pt x="2428624" y="1783691"/>
                </a:lnTo>
                <a:lnTo>
                  <a:pt x="2372517" y="1800395"/>
                </a:lnTo>
                <a:lnTo>
                  <a:pt x="2316480" y="1816684"/>
                </a:lnTo>
                <a:lnTo>
                  <a:pt x="2260500" y="1832560"/>
                </a:lnTo>
                <a:lnTo>
                  <a:pt x="2204565" y="1848027"/>
                </a:lnTo>
                <a:lnTo>
                  <a:pt x="2148665" y="1863087"/>
                </a:lnTo>
                <a:lnTo>
                  <a:pt x="2092787" y="1877744"/>
                </a:lnTo>
                <a:lnTo>
                  <a:pt x="2036921" y="1892000"/>
                </a:lnTo>
                <a:lnTo>
                  <a:pt x="1981055" y="1905858"/>
                </a:lnTo>
                <a:lnTo>
                  <a:pt x="1925178" y="1919322"/>
                </a:lnTo>
                <a:lnTo>
                  <a:pt x="1869277" y="1932395"/>
                </a:lnTo>
                <a:lnTo>
                  <a:pt x="1813343" y="1945079"/>
                </a:lnTo>
                <a:lnTo>
                  <a:pt x="1757363" y="1957378"/>
                </a:lnTo>
                <a:lnTo>
                  <a:pt x="1701325" y="1969295"/>
                </a:lnTo>
                <a:lnTo>
                  <a:pt x="1645219" y="1980832"/>
                </a:lnTo>
                <a:lnTo>
                  <a:pt x="1589033" y="1991993"/>
                </a:lnTo>
                <a:lnTo>
                  <a:pt x="1532755" y="2002781"/>
                </a:lnTo>
                <a:lnTo>
                  <a:pt x="1476375" y="2013198"/>
                </a:lnTo>
                <a:lnTo>
                  <a:pt x="1419880" y="2023248"/>
                </a:lnTo>
                <a:lnTo>
                  <a:pt x="1363260" y="2032935"/>
                </a:lnTo>
                <a:lnTo>
                  <a:pt x="1306502" y="2042260"/>
                </a:lnTo>
                <a:lnTo>
                  <a:pt x="1249596" y="2051227"/>
                </a:lnTo>
                <a:lnTo>
                  <a:pt x="1192530" y="2059838"/>
                </a:lnTo>
                <a:lnTo>
                  <a:pt x="1135292" y="2068098"/>
                </a:lnTo>
                <a:lnTo>
                  <a:pt x="1077872" y="2076009"/>
                </a:lnTo>
                <a:lnTo>
                  <a:pt x="1020257" y="2083574"/>
                </a:lnTo>
                <a:lnTo>
                  <a:pt x="962436" y="2090796"/>
                </a:lnTo>
                <a:lnTo>
                  <a:pt x="904399" y="2097678"/>
                </a:lnTo>
                <a:lnTo>
                  <a:pt x="846132" y="2104223"/>
                </a:lnTo>
                <a:lnTo>
                  <a:pt x="787626" y="2110434"/>
                </a:lnTo>
                <a:lnTo>
                  <a:pt x="728868" y="2116314"/>
                </a:lnTo>
                <a:lnTo>
                  <a:pt x="669848" y="2121867"/>
                </a:lnTo>
                <a:lnTo>
                  <a:pt x="610553" y="2127094"/>
                </a:lnTo>
                <a:lnTo>
                  <a:pt x="550972" y="2132000"/>
                </a:lnTo>
                <a:lnTo>
                  <a:pt x="491094" y="2136588"/>
                </a:lnTo>
                <a:lnTo>
                  <a:pt x="430907" y="2140859"/>
                </a:lnTo>
                <a:lnTo>
                  <a:pt x="370401" y="2144818"/>
                </a:lnTo>
                <a:lnTo>
                  <a:pt x="309563" y="2148467"/>
                </a:lnTo>
                <a:lnTo>
                  <a:pt x="248382" y="2151810"/>
                </a:lnTo>
                <a:lnTo>
                  <a:pt x="186846" y="2154849"/>
                </a:lnTo>
                <a:lnTo>
                  <a:pt x="124945" y="2157588"/>
                </a:lnTo>
                <a:lnTo>
                  <a:pt x="62667" y="2160029"/>
                </a:lnTo>
                <a:lnTo>
                  <a:pt x="0" y="2162175"/>
                </a:lnTo>
                <a:lnTo>
                  <a:pt x="0" y="0"/>
                </a:lnTo>
                <a:close/>
              </a:path>
            </a:pathLst>
          </a:custGeom>
          <a:solidFill>
            <a:srgbClr val="001A39"/>
          </a:solidFill>
          <a:ln w="0">
            <a:noFill/>
          </a:ln>
        </p:spPr>
        <p:txBody>
          <a:bodyPr/>
          <a:lstStyle/>
          <a:p>
            <a:endParaRPr lang="en-US" dirty="0"/>
          </a:p>
        </p:txBody>
      </p:sp>
      <p:sp>
        <p:nvSpPr>
          <p:cNvPr id="11" name="Upper blue edge — editable">
            <a:extLst>
              <a:ext uri="{FF2B5EF4-FFF2-40B4-BE49-F238E27FC236}">
                <a16:creationId xmlns:a16="http://schemas.microsoft.com/office/drawing/2014/main" id="{B160E6D3-2365-C434-0645-E542C95FEB39}"/>
              </a:ext>
            </a:extLst>
          </p:cNvPr>
          <p:cNvSpPr>
            <a:spLocks noGrp="1"/>
          </p:cNvSpPr>
          <p:nvPr/>
        </p:nvSpPr>
        <p:spPr>
          <a:xfrm>
            <a:off x="0" y="0"/>
            <a:ext cx="12192000" cy="6858000"/>
          </a:xfrm>
          <a:custGeom>
            <a:avLst/>
            <a:gdLst/>
            <a:ahLst/>
            <a:cxnLst/>
            <a:rect l="0" t="0" r="0" b="0"/>
            <a:pathLst>
              <a:path w="12192000" h="6858000">
                <a:moveTo>
                  <a:pt x="6191250" y="0"/>
                </a:moveTo>
                <a:lnTo>
                  <a:pt x="6173934" y="11473"/>
                </a:lnTo>
                <a:lnTo>
                  <a:pt x="6156276" y="23032"/>
                </a:lnTo>
                <a:lnTo>
                  <a:pt x="6138277" y="34679"/>
                </a:lnTo>
                <a:lnTo>
                  <a:pt x="6119939" y="46413"/>
                </a:lnTo>
                <a:lnTo>
                  <a:pt x="6101263" y="58235"/>
                </a:lnTo>
                <a:lnTo>
                  <a:pt x="6082249" y="70146"/>
                </a:lnTo>
                <a:lnTo>
                  <a:pt x="6062899" y="82146"/>
                </a:lnTo>
                <a:lnTo>
                  <a:pt x="6043215" y="94237"/>
                </a:lnTo>
                <a:lnTo>
                  <a:pt x="6023196" y="106418"/>
                </a:lnTo>
                <a:lnTo>
                  <a:pt x="6002846" y="118691"/>
                </a:lnTo>
                <a:lnTo>
                  <a:pt x="5982163" y="131056"/>
                </a:lnTo>
                <a:lnTo>
                  <a:pt x="5961150" y="143513"/>
                </a:lnTo>
                <a:lnTo>
                  <a:pt x="5939808" y="156064"/>
                </a:lnTo>
                <a:lnTo>
                  <a:pt x="5918139" y="168709"/>
                </a:lnTo>
                <a:lnTo>
                  <a:pt x="5896142" y="181448"/>
                </a:lnTo>
                <a:lnTo>
                  <a:pt x="5873819" y="194282"/>
                </a:lnTo>
                <a:lnTo>
                  <a:pt x="5851172" y="207212"/>
                </a:lnTo>
                <a:lnTo>
                  <a:pt x="5828201" y="220238"/>
                </a:lnTo>
                <a:lnTo>
                  <a:pt x="5804908" y="233362"/>
                </a:lnTo>
                <a:lnTo>
                  <a:pt x="5781294" y="246583"/>
                </a:lnTo>
                <a:lnTo>
                  <a:pt x="5757360" y="259903"/>
                </a:lnTo>
                <a:lnTo>
                  <a:pt x="5733107" y="273321"/>
                </a:lnTo>
                <a:lnTo>
                  <a:pt x="5708536" y="286839"/>
                </a:lnTo>
                <a:lnTo>
                  <a:pt x="5683648" y="300457"/>
                </a:lnTo>
                <a:lnTo>
                  <a:pt x="5658445" y="314176"/>
                </a:lnTo>
                <a:lnTo>
                  <a:pt x="5632928" y="327997"/>
                </a:lnTo>
                <a:lnTo>
                  <a:pt x="5607098" y="341919"/>
                </a:lnTo>
                <a:lnTo>
                  <a:pt x="5580955" y="355944"/>
                </a:lnTo>
                <a:lnTo>
                  <a:pt x="5554502" y="370073"/>
                </a:lnTo>
                <a:lnTo>
                  <a:pt x="5527738" y="384305"/>
                </a:lnTo>
                <a:lnTo>
                  <a:pt x="5500667" y="398642"/>
                </a:lnTo>
                <a:lnTo>
                  <a:pt x="5473288" y="413084"/>
                </a:lnTo>
                <a:lnTo>
                  <a:pt x="5445602" y="427633"/>
                </a:lnTo>
                <a:lnTo>
                  <a:pt x="5417611" y="442287"/>
                </a:lnTo>
                <a:lnTo>
                  <a:pt x="5389316" y="457049"/>
                </a:lnTo>
                <a:lnTo>
                  <a:pt x="5360719" y="471918"/>
                </a:lnTo>
                <a:lnTo>
                  <a:pt x="5331819" y="486896"/>
                </a:lnTo>
                <a:lnTo>
                  <a:pt x="5302619" y="501983"/>
                </a:lnTo>
                <a:lnTo>
                  <a:pt x="5273120" y="517179"/>
                </a:lnTo>
                <a:lnTo>
                  <a:pt x="5243322" y="532486"/>
                </a:lnTo>
                <a:lnTo>
                  <a:pt x="5213227" y="547903"/>
                </a:lnTo>
                <a:lnTo>
                  <a:pt x="5182836" y="563432"/>
                </a:lnTo>
                <a:lnTo>
                  <a:pt x="5152150" y="579073"/>
                </a:lnTo>
                <a:lnTo>
                  <a:pt x="5121170" y="594827"/>
                </a:lnTo>
                <a:lnTo>
                  <a:pt x="5089898" y="610694"/>
                </a:lnTo>
                <a:lnTo>
                  <a:pt x="5058334" y="626675"/>
                </a:lnTo>
                <a:lnTo>
                  <a:pt x="5026480" y="642771"/>
                </a:lnTo>
                <a:lnTo>
                  <a:pt x="4994337" y="658982"/>
                </a:lnTo>
                <a:lnTo>
                  <a:pt x="4961906" y="675310"/>
                </a:lnTo>
                <a:lnTo>
                  <a:pt x="4929188" y="691753"/>
                </a:lnTo>
                <a:lnTo>
                  <a:pt x="4896184" y="708314"/>
                </a:lnTo>
                <a:lnTo>
                  <a:pt x="4862895" y="724992"/>
                </a:lnTo>
                <a:lnTo>
                  <a:pt x="4829323" y="741789"/>
                </a:lnTo>
                <a:lnTo>
                  <a:pt x="4795469" y="758705"/>
                </a:lnTo>
                <a:lnTo>
                  <a:pt x="4761333" y="775741"/>
                </a:lnTo>
                <a:lnTo>
                  <a:pt x="4726918" y="792897"/>
                </a:lnTo>
                <a:lnTo>
                  <a:pt x="4692223" y="810174"/>
                </a:lnTo>
                <a:lnTo>
                  <a:pt x="4657251" y="827572"/>
                </a:lnTo>
                <a:lnTo>
                  <a:pt x="4622002" y="845093"/>
                </a:lnTo>
                <a:lnTo>
                  <a:pt x="4586478" y="862736"/>
                </a:lnTo>
                <a:lnTo>
                  <a:pt x="4550679" y="880503"/>
                </a:lnTo>
                <a:lnTo>
                  <a:pt x="4514608" y="898394"/>
                </a:lnTo>
                <a:lnTo>
                  <a:pt x="4478264" y="916410"/>
                </a:lnTo>
                <a:lnTo>
                  <a:pt x="4441649" y="934551"/>
                </a:lnTo>
                <a:lnTo>
                  <a:pt x="4404765" y="952818"/>
                </a:lnTo>
                <a:lnTo>
                  <a:pt x="4367612" y="971211"/>
                </a:lnTo>
                <a:lnTo>
                  <a:pt x="4330191" y="989732"/>
                </a:lnTo>
                <a:lnTo>
                  <a:pt x="4292504" y="1008381"/>
                </a:lnTo>
                <a:lnTo>
                  <a:pt x="4254553" y="1027158"/>
                </a:lnTo>
                <a:lnTo>
                  <a:pt x="4216337" y="1046064"/>
                </a:lnTo>
                <a:lnTo>
                  <a:pt x="4177858" y="1065100"/>
                </a:lnTo>
                <a:lnTo>
                  <a:pt x="4139117" y="1084266"/>
                </a:lnTo>
                <a:lnTo>
                  <a:pt x="4100116" y="1103564"/>
                </a:lnTo>
                <a:lnTo>
                  <a:pt x="4060855" y="1122992"/>
                </a:lnTo>
                <a:lnTo>
                  <a:pt x="4021336" y="1142554"/>
                </a:lnTo>
                <a:lnTo>
                  <a:pt x="3981560" y="1162248"/>
                </a:lnTo>
                <a:lnTo>
                  <a:pt x="3941527" y="1182075"/>
                </a:lnTo>
                <a:lnTo>
                  <a:pt x="3901240" y="1202037"/>
                </a:lnTo>
                <a:lnTo>
                  <a:pt x="3860699" y="1222133"/>
                </a:lnTo>
                <a:lnTo>
                  <a:pt x="3819906" y="1242365"/>
                </a:lnTo>
                <a:lnTo>
                  <a:pt x="3778861" y="1262733"/>
                </a:lnTo>
                <a:lnTo>
                  <a:pt x="3737566" y="1283237"/>
                </a:lnTo>
                <a:lnTo>
                  <a:pt x="3696021" y="1303879"/>
                </a:lnTo>
                <a:lnTo>
                  <a:pt x="3654229" y="1324658"/>
                </a:lnTo>
                <a:lnTo>
                  <a:pt x="3612190" y="1345577"/>
                </a:lnTo>
                <a:lnTo>
                  <a:pt x="3569904" y="1366634"/>
                </a:lnTo>
                <a:lnTo>
                  <a:pt x="3527375" y="1387831"/>
                </a:lnTo>
                <a:lnTo>
                  <a:pt x="3484602" y="1409168"/>
                </a:lnTo>
                <a:lnTo>
                  <a:pt x="3441586" y="1430647"/>
                </a:lnTo>
                <a:lnTo>
                  <a:pt x="3398329" y="1452267"/>
                </a:lnTo>
                <a:lnTo>
                  <a:pt x="3354833" y="1474030"/>
                </a:lnTo>
                <a:lnTo>
                  <a:pt x="3311097" y="1495935"/>
                </a:lnTo>
                <a:lnTo>
                  <a:pt x="3267124" y="1517984"/>
                </a:lnTo>
                <a:lnTo>
                  <a:pt x="3222914" y="1540177"/>
                </a:lnTo>
                <a:lnTo>
                  <a:pt x="3178469" y="1562516"/>
                </a:lnTo>
                <a:lnTo>
                  <a:pt x="3133789" y="1584999"/>
                </a:lnTo>
                <a:lnTo>
                  <a:pt x="3088876" y="1607629"/>
                </a:lnTo>
                <a:lnTo>
                  <a:pt x="3043731" y="1630405"/>
                </a:lnTo>
                <a:lnTo>
                  <a:pt x="2998356" y="1653328"/>
                </a:lnTo>
                <a:lnTo>
                  <a:pt x="2952750" y="1676400"/>
                </a:lnTo>
              </a:path>
            </a:pathLst>
          </a:custGeom>
          <a:noFill/>
          <a:ln w="9525">
            <a:solidFill>
              <a:srgbClr val="064B85"/>
            </a:solidFill>
          </a:ln>
        </p:spPr>
        <p:txBody>
          <a:bodyPr/>
          <a:lstStyle/>
          <a:p>
            <a:endParaRPr lang="en-US"/>
          </a:p>
        </p:txBody>
      </p:sp>
      <p:sp>
        <p:nvSpPr>
          <p:cNvPr id="13" name="Lower dark ribbon — editable">
            <a:extLst>
              <a:ext uri="{FF2B5EF4-FFF2-40B4-BE49-F238E27FC236}">
                <a16:creationId xmlns:a16="http://schemas.microsoft.com/office/drawing/2014/main" id="{2EBA81EE-CB65-961A-861A-5A337DDFF5D7}"/>
              </a:ext>
            </a:extLst>
          </p:cNvPr>
          <p:cNvSpPr>
            <a:spLocks noGrp="1"/>
          </p:cNvSpPr>
          <p:nvPr/>
        </p:nvSpPr>
        <p:spPr>
          <a:xfrm>
            <a:off x="0" y="0"/>
            <a:ext cx="12192000" cy="6858000"/>
          </a:xfrm>
          <a:custGeom>
            <a:avLst/>
            <a:gdLst/>
            <a:ahLst/>
            <a:cxnLst/>
            <a:rect l="0" t="0" r="0" b="0"/>
            <a:pathLst>
              <a:path w="12192000" h="6858000">
                <a:moveTo>
                  <a:pt x="0" y="5838825"/>
                </a:moveTo>
                <a:lnTo>
                  <a:pt x="111981" y="5872425"/>
                </a:lnTo>
                <a:lnTo>
                  <a:pt x="225022" y="5905220"/>
                </a:lnTo>
                <a:lnTo>
                  <a:pt x="339096" y="5937217"/>
                </a:lnTo>
                <a:lnTo>
                  <a:pt x="454176" y="5968424"/>
                </a:lnTo>
                <a:lnTo>
                  <a:pt x="570238" y="5998846"/>
                </a:lnTo>
                <a:lnTo>
                  <a:pt x="687254" y="6028492"/>
                </a:lnTo>
                <a:lnTo>
                  <a:pt x="805198" y="6057368"/>
                </a:lnTo>
                <a:lnTo>
                  <a:pt x="924044" y="6085480"/>
                </a:lnTo>
                <a:lnTo>
                  <a:pt x="1043765" y="6112836"/>
                </a:lnTo>
                <a:lnTo>
                  <a:pt x="1164336" y="6139444"/>
                </a:lnTo>
                <a:lnTo>
                  <a:pt x="1285730" y="6165308"/>
                </a:lnTo>
                <a:lnTo>
                  <a:pt x="1407920" y="6190437"/>
                </a:lnTo>
                <a:lnTo>
                  <a:pt x="1530881" y="6214838"/>
                </a:lnTo>
                <a:lnTo>
                  <a:pt x="1654585" y="6238517"/>
                </a:lnTo>
                <a:lnTo>
                  <a:pt x="1779008" y="6261481"/>
                </a:lnTo>
                <a:lnTo>
                  <a:pt x="1904122" y="6283738"/>
                </a:lnTo>
                <a:lnTo>
                  <a:pt x="2029902" y="6305294"/>
                </a:lnTo>
                <a:lnTo>
                  <a:pt x="2156320" y="6326155"/>
                </a:lnTo>
                <a:lnTo>
                  <a:pt x="2283351" y="6346330"/>
                </a:lnTo>
                <a:lnTo>
                  <a:pt x="2410968" y="6365824"/>
                </a:lnTo>
                <a:lnTo>
                  <a:pt x="2539145" y="6384645"/>
                </a:lnTo>
                <a:lnTo>
                  <a:pt x="2667856" y="6402800"/>
                </a:lnTo>
                <a:lnTo>
                  <a:pt x="2797075" y="6420296"/>
                </a:lnTo>
                <a:lnTo>
                  <a:pt x="2926775" y="6437139"/>
                </a:lnTo>
                <a:lnTo>
                  <a:pt x="3056930" y="6453336"/>
                </a:lnTo>
                <a:lnTo>
                  <a:pt x="3187513" y="6468895"/>
                </a:lnTo>
                <a:lnTo>
                  <a:pt x="3318499" y="6483822"/>
                </a:lnTo>
                <a:lnTo>
                  <a:pt x="3449861" y="6498124"/>
                </a:lnTo>
                <a:lnTo>
                  <a:pt x="3581572" y="6511809"/>
                </a:lnTo>
                <a:lnTo>
                  <a:pt x="3713607" y="6524882"/>
                </a:lnTo>
                <a:lnTo>
                  <a:pt x="3845939" y="6537351"/>
                </a:lnTo>
                <a:lnTo>
                  <a:pt x="3978542" y="6549224"/>
                </a:lnTo>
                <a:lnTo>
                  <a:pt x="4111390" y="6560505"/>
                </a:lnTo>
                <a:lnTo>
                  <a:pt x="4244456" y="6571204"/>
                </a:lnTo>
                <a:lnTo>
                  <a:pt x="4377714" y="6581326"/>
                </a:lnTo>
                <a:lnTo>
                  <a:pt x="4511138" y="6590879"/>
                </a:lnTo>
                <a:lnTo>
                  <a:pt x="4644701" y="6599869"/>
                </a:lnTo>
                <a:lnTo>
                  <a:pt x="4778377" y="6608303"/>
                </a:lnTo>
                <a:lnTo>
                  <a:pt x="4912140" y="6616189"/>
                </a:lnTo>
                <a:lnTo>
                  <a:pt x="5045964" y="6623533"/>
                </a:lnTo>
                <a:lnTo>
                  <a:pt x="5179822" y="6630341"/>
                </a:lnTo>
                <a:lnTo>
                  <a:pt x="5313688" y="6636622"/>
                </a:lnTo>
                <a:lnTo>
                  <a:pt x="5447536" y="6642382"/>
                </a:lnTo>
                <a:lnTo>
                  <a:pt x="5581339" y="6647628"/>
                </a:lnTo>
                <a:lnTo>
                  <a:pt x="5715071" y="6652366"/>
                </a:lnTo>
                <a:lnTo>
                  <a:pt x="5848707" y="6656604"/>
                </a:lnTo>
                <a:lnTo>
                  <a:pt x="5982218" y="6660348"/>
                </a:lnTo>
                <a:lnTo>
                  <a:pt x="6115580" y="6663606"/>
                </a:lnTo>
                <a:lnTo>
                  <a:pt x="6248766" y="6666385"/>
                </a:lnTo>
                <a:lnTo>
                  <a:pt x="6381750" y="6668691"/>
                </a:lnTo>
                <a:lnTo>
                  <a:pt x="6514505" y="6670531"/>
                </a:lnTo>
                <a:lnTo>
                  <a:pt x="6647005" y="6671912"/>
                </a:lnTo>
                <a:lnTo>
                  <a:pt x="6779224" y="6672841"/>
                </a:lnTo>
                <a:lnTo>
                  <a:pt x="6911136" y="6673325"/>
                </a:lnTo>
                <a:lnTo>
                  <a:pt x="7042714" y="6673371"/>
                </a:lnTo>
                <a:lnTo>
                  <a:pt x="7173931" y="6672986"/>
                </a:lnTo>
                <a:lnTo>
                  <a:pt x="7304763" y="6672176"/>
                </a:lnTo>
                <a:lnTo>
                  <a:pt x="7435181" y="6670949"/>
                </a:lnTo>
                <a:lnTo>
                  <a:pt x="7565161" y="6669312"/>
                </a:lnTo>
                <a:lnTo>
                  <a:pt x="7694676" y="6667271"/>
                </a:lnTo>
                <a:lnTo>
                  <a:pt x="7823699" y="6664834"/>
                </a:lnTo>
                <a:lnTo>
                  <a:pt x="7952205" y="6662007"/>
                </a:lnTo>
                <a:lnTo>
                  <a:pt x="8080166" y="6658797"/>
                </a:lnTo>
                <a:lnTo>
                  <a:pt x="8207557" y="6655211"/>
                </a:lnTo>
                <a:lnTo>
                  <a:pt x="8334351" y="6651256"/>
                </a:lnTo>
                <a:lnTo>
                  <a:pt x="8460523" y="6646939"/>
                </a:lnTo>
                <a:lnTo>
                  <a:pt x="8586045" y="6642268"/>
                </a:lnTo>
                <a:lnTo>
                  <a:pt x="8710891" y="6637247"/>
                </a:lnTo>
                <a:lnTo>
                  <a:pt x="8835036" y="6631886"/>
                </a:lnTo>
                <a:lnTo>
                  <a:pt x="8958453" y="6626190"/>
                </a:lnTo>
                <a:lnTo>
                  <a:pt x="9081115" y="6620167"/>
                </a:lnTo>
                <a:lnTo>
                  <a:pt x="9202997" y="6613823"/>
                </a:lnTo>
                <a:lnTo>
                  <a:pt x="9324072" y="6607165"/>
                </a:lnTo>
                <a:lnTo>
                  <a:pt x="9444313" y="6600201"/>
                </a:lnTo>
                <a:lnTo>
                  <a:pt x="9563695" y="6592937"/>
                </a:lnTo>
                <a:lnTo>
                  <a:pt x="9682191" y="6585380"/>
                </a:lnTo>
                <a:lnTo>
                  <a:pt x="9799775" y="6577537"/>
                </a:lnTo>
                <a:lnTo>
                  <a:pt x="9916421" y="6569415"/>
                </a:lnTo>
                <a:lnTo>
                  <a:pt x="10032102" y="6561021"/>
                </a:lnTo>
                <a:lnTo>
                  <a:pt x="10146792" y="6552362"/>
                </a:lnTo>
                <a:lnTo>
                  <a:pt x="10260465" y="6543444"/>
                </a:lnTo>
                <a:lnTo>
                  <a:pt x="10373094" y="6534275"/>
                </a:lnTo>
                <a:lnTo>
                  <a:pt x="10484653" y="6524861"/>
                </a:lnTo>
                <a:lnTo>
                  <a:pt x="10595116" y="6515210"/>
                </a:lnTo>
                <a:lnTo>
                  <a:pt x="10704457" y="6505329"/>
                </a:lnTo>
                <a:lnTo>
                  <a:pt x="10812649" y="6495223"/>
                </a:lnTo>
                <a:lnTo>
                  <a:pt x="10919666" y="6484901"/>
                </a:lnTo>
                <a:lnTo>
                  <a:pt x="11025482" y="6474368"/>
                </a:lnTo>
                <a:lnTo>
                  <a:pt x="11130070" y="6463633"/>
                </a:lnTo>
                <a:lnTo>
                  <a:pt x="11233404" y="6452702"/>
                </a:lnTo>
                <a:lnTo>
                  <a:pt x="11335458" y="6441581"/>
                </a:lnTo>
                <a:lnTo>
                  <a:pt x="11436206" y="6430278"/>
                </a:lnTo>
                <a:lnTo>
                  <a:pt x="11535621" y="6418800"/>
                </a:lnTo>
                <a:lnTo>
                  <a:pt x="11633677" y="6407154"/>
                </a:lnTo>
                <a:lnTo>
                  <a:pt x="11730347" y="6395346"/>
                </a:lnTo>
                <a:lnTo>
                  <a:pt x="11825606" y="6383383"/>
                </a:lnTo>
                <a:lnTo>
                  <a:pt x="11919427" y="6371273"/>
                </a:lnTo>
                <a:lnTo>
                  <a:pt x="12011784" y="6359022"/>
                </a:lnTo>
                <a:lnTo>
                  <a:pt x="12102650" y="6346637"/>
                </a:lnTo>
                <a:lnTo>
                  <a:pt x="12192000" y="6334125"/>
                </a:lnTo>
                <a:lnTo>
                  <a:pt x="12192000" y="6858000"/>
                </a:lnTo>
                <a:lnTo>
                  <a:pt x="0" y="6858000"/>
                </a:lnTo>
                <a:close/>
              </a:path>
            </a:pathLst>
          </a:custGeom>
          <a:solidFill>
            <a:srgbClr val="001124"/>
          </a:solidFill>
          <a:ln w="0">
            <a:noFill/>
          </a:ln>
        </p:spPr>
        <p:txBody>
          <a:bodyPr/>
          <a:lstStyle/>
          <a:p>
            <a:endParaRPr lang="en-US"/>
          </a:p>
        </p:txBody>
      </p:sp>
      <p:sp>
        <p:nvSpPr>
          <p:cNvPr id="15" name="Blue light trail — editable">
            <a:extLst>
              <a:ext uri="{FF2B5EF4-FFF2-40B4-BE49-F238E27FC236}">
                <a16:creationId xmlns:a16="http://schemas.microsoft.com/office/drawing/2014/main" id="{BCA86BC8-7A78-1C39-EA60-700CABDF3D91}"/>
              </a:ext>
            </a:extLst>
          </p:cNvPr>
          <p:cNvSpPr>
            <a:spLocks noGrp="1"/>
          </p:cNvSpPr>
          <p:nvPr/>
        </p:nvSpPr>
        <p:spPr>
          <a:xfrm>
            <a:off x="0" y="0"/>
            <a:ext cx="12192000" cy="6858000"/>
          </a:xfrm>
          <a:custGeom>
            <a:avLst/>
            <a:gdLst/>
            <a:ahLst/>
            <a:cxnLst/>
            <a:rect l="0" t="0" r="0" b="0"/>
            <a:pathLst>
              <a:path w="12192000" h="6858000">
                <a:moveTo>
                  <a:pt x="0" y="5791200"/>
                </a:moveTo>
                <a:lnTo>
                  <a:pt x="111981" y="5824800"/>
                </a:lnTo>
                <a:lnTo>
                  <a:pt x="225022" y="5857595"/>
                </a:lnTo>
                <a:lnTo>
                  <a:pt x="339096" y="5889592"/>
                </a:lnTo>
                <a:lnTo>
                  <a:pt x="454176" y="5920799"/>
                </a:lnTo>
                <a:lnTo>
                  <a:pt x="570238" y="5951221"/>
                </a:lnTo>
                <a:lnTo>
                  <a:pt x="687254" y="5980867"/>
                </a:lnTo>
                <a:lnTo>
                  <a:pt x="805198" y="6009743"/>
                </a:lnTo>
                <a:lnTo>
                  <a:pt x="924044" y="6037855"/>
                </a:lnTo>
                <a:lnTo>
                  <a:pt x="1043765" y="6065211"/>
                </a:lnTo>
                <a:lnTo>
                  <a:pt x="1164336" y="6091819"/>
                </a:lnTo>
                <a:lnTo>
                  <a:pt x="1285730" y="6117683"/>
                </a:lnTo>
                <a:lnTo>
                  <a:pt x="1407920" y="6142812"/>
                </a:lnTo>
                <a:lnTo>
                  <a:pt x="1530881" y="6167213"/>
                </a:lnTo>
                <a:lnTo>
                  <a:pt x="1654585" y="6190892"/>
                </a:lnTo>
                <a:lnTo>
                  <a:pt x="1779008" y="6213856"/>
                </a:lnTo>
                <a:lnTo>
                  <a:pt x="1904122" y="6236113"/>
                </a:lnTo>
                <a:lnTo>
                  <a:pt x="2029902" y="6257669"/>
                </a:lnTo>
                <a:lnTo>
                  <a:pt x="2156320" y="6278530"/>
                </a:lnTo>
                <a:lnTo>
                  <a:pt x="2283351" y="6298705"/>
                </a:lnTo>
                <a:lnTo>
                  <a:pt x="2410968" y="6318199"/>
                </a:lnTo>
                <a:lnTo>
                  <a:pt x="2539145" y="6337020"/>
                </a:lnTo>
                <a:lnTo>
                  <a:pt x="2667856" y="6355175"/>
                </a:lnTo>
                <a:lnTo>
                  <a:pt x="2797075" y="6372671"/>
                </a:lnTo>
                <a:lnTo>
                  <a:pt x="2926775" y="6389514"/>
                </a:lnTo>
                <a:lnTo>
                  <a:pt x="3056930" y="6405711"/>
                </a:lnTo>
                <a:lnTo>
                  <a:pt x="3187513" y="6421270"/>
                </a:lnTo>
                <a:lnTo>
                  <a:pt x="3318499" y="6436197"/>
                </a:lnTo>
                <a:lnTo>
                  <a:pt x="3449861" y="6450499"/>
                </a:lnTo>
                <a:lnTo>
                  <a:pt x="3581572" y="6464184"/>
                </a:lnTo>
                <a:lnTo>
                  <a:pt x="3713607" y="6477257"/>
                </a:lnTo>
                <a:lnTo>
                  <a:pt x="3845939" y="6489726"/>
                </a:lnTo>
                <a:lnTo>
                  <a:pt x="3978542" y="6501599"/>
                </a:lnTo>
                <a:lnTo>
                  <a:pt x="4111390" y="6512880"/>
                </a:lnTo>
                <a:lnTo>
                  <a:pt x="4244456" y="6523579"/>
                </a:lnTo>
                <a:lnTo>
                  <a:pt x="4377714" y="6533701"/>
                </a:lnTo>
                <a:lnTo>
                  <a:pt x="4511138" y="6543254"/>
                </a:lnTo>
                <a:lnTo>
                  <a:pt x="4644701" y="6552244"/>
                </a:lnTo>
                <a:lnTo>
                  <a:pt x="4778377" y="6560678"/>
                </a:lnTo>
                <a:lnTo>
                  <a:pt x="4912140" y="6568564"/>
                </a:lnTo>
                <a:lnTo>
                  <a:pt x="5045964" y="6575908"/>
                </a:lnTo>
                <a:lnTo>
                  <a:pt x="5179822" y="6582716"/>
                </a:lnTo>
                <a:lnTo>
                  <a:pt x="5313688" y="6588997"/>
                </a:lnTo>
                <a:lnTo>
                  <a:pt x="5447536" y="6594757"/>
                </a:lnTo>
                <a:lnTo>
                  <a:pt x="5581339" y="6600003"/>
                </a:lnTo>
                <a:lnTo>
                  <a:pt x="5715071" y="6604741"/>
                </a:lnTo>
                <a:lnTo>
                  <a:pt x="5848707" y="6608979"/>
                </a:lnTo>
                <a:lnTo>
                  <a:pt x="5982218" y="6612723"/>
                </a:lnTo>
                <a:lnTo>
                  <a:pt x="6115580" y="6615981"/>
                </a:lnTo>
                <a:lnTo>
                  <a:pt x="6248766" y="6618760"/>
                </a:lnTo>
                <a:lnTo>
                  <a:pt x="6381750" y="6621066"/>
                </a:lnTo>
                <a:lnTo>
                  <a:pt x="6514505" y="6622906"/>
                </a:lnTo>
                <a:lnTo>
                  <a:pt x="6647005" y="6624287"/>
                </a:lnTo>
                <a:lnTo>
                  <a:pt x="6779224" y="6625216"/>
                </a:lnTo>
                <a:lnTo>
                  <a:pt x="6911136" y="6625700"/>
                </a:lnTo>
                <a:lnTo>
                  <a:pt x="7042714" y="6625746"/>
                </a:lnTo>
                <a:lnTo>
                  <a:pt x="7173931" y="6625361"/>
                </a:lnTo>
                <a:lnTo>
                  <a:pt x="7304763" y="6624551"/>
                </a:lnTo>
                <a:lnTo>
                  <a:pt x="7435181" y="6623324"/>
                </a:lnTo>
                <a:lnTo>
                  <a:pt x="7565161" y="6621687"/>
                </a:lnTo>
                <a:lnTo>
                  <a:pt x="7694676" y="6619646"/>
                </a:lnTo>
                <a:lnTo>
                  <a:pt x="7823699" y="6617209"/>
                </a:lnTo>
                <a:lnTo>
                  <a:pt x="7952205" y="6614382"/>
                </a:lnTo>
                <a:lnTo>
                  <a:pt x="8080166" y="6611172"/>
                </a:lnTo>
                <a:lnTo>
                  <a:pt x="8207557" y="6607586"/>
                </a:lnTo>
                <a:lnTo>
                  <a:pt x="8334351" y="6603631"/>
                </a:lnTo>
                <a:lnTo>
                  <a:pt x="8460523" y="6599314"/>
                </a:lnTo>
                <a:lnTo>
                  <a:pt x="8586045" y="6594643"/>
                </a:lnTo>
                <a:lnTo>
                  <a:pt x="8710891" y="6589622"/>
                </a:lnTo>
                <a:lnTo>
                  <a:pt x="8835036" y="6584261"/>
                </a:lnTo>
                <a:lnTo>
                  <a:pt x="8958453" y="6578565"/>
                </a:lnTo>
                <a:lnTo>
                  <a:pt x="9081115" y="6572542"/>
                </a:lnTo>
                <a:lnTo>
                  <a:pt x="9202997" y="6566198"/>
                </a:lnTo>
                <a:lnTo>
                  <a:pt x="9324072" y="6559540"/>
                </a:lnTo>
                <a:lnTo>
                  <a:pt x="9444313" y="6552576"/>
                </a:lnTo>
                <a:lnTo>
                  <a:pt x="9563695" y="6545312"/>
                </a:lnTo>
                <a:lnTo>
                  <a:pt x="9682191" y="6537755"/>
                </a:lnTo>
                <a:lnTo>
                  <a:pt x="9799775" y="6529912"/>
                </a:lnTo>
                <a:lnTo>
                  <a:pt x="9916421" y="6521790"/>
                </a:lnTo>
                <a:lnTo>
                  <a:pt x="10032102" y="6513396"/>
                </a:lnTo>
                <a:lnTo>
                  <a:pt x="10146792" y="6504737"/>
                </a:lnTo>
                <a:lnTo>
                  <a:pt x="10260465" y="6495819"/>
                </a:lnTo>
                <a:lnTo>
                  <a:pt x="10373094" y="6486650"/>
                </a:lnTo>
                <a:lnTo>
                  <a:pt x="10484653" y="6477236"/>
                </a:lnTo>
                <a:lnTo>
                  <a:pt x="10595116" y="6467585"/>
                </a:lnTo>
                <a:lnTo>
                  <a:pt x="10704457" y="6457704"/>
                </a:lnTo>
                <a:lnTo>
                  <a:pt x="10812649" y="6447598"/>
                </a:lnTo>
                <a:lnTo>
                  <a:pt x="10919666" y="6437276"/>
                </a:lnTo>
                <a:lnTo>
                  <a:pt x="11025482" y="6426743"/>
                </a:lnTo>
                <a:lnTo>
                  <a:pt x="11130070" y="6416008"/>
                </a:lnTo>
                <a:lnTo>
                  <a:pt x="11233404" y="6405077"/>
                </a:lnTo>
                <a:lnTo>
                  <a:pt x="11335458" y="6393956"/>
                </a:lnTo>
                <a:lnTo>
                  <a:pt x="11436206" y="6382653"/>
                </a:lnTo>
                <a:lnTo>
                  <a:pt x="11535621" y="6371175"/>
                </a:lnTo>
                <a:lnTo>
                  <a:pt x="11633677" y="6359529"/>
                </a:lnTo>
                <a:lnTo>
                  <a:pt x="11730347" y="6347721"/>
                </a:lnTo>
                <a:lnTo>
                  <a:pt x="11825606" y="6335758"/>
                </a:lnTo>
                <a:lnTo>
                  <a:pt x="11919427" y="6323648"/>
                </a:lnTo>
                <a:lnTo>
                  <a:pt x="12011784" y="6311397"/>
                </a:lnTo>
                <a:lnTo>
                  <a:pt x="12102650" y="6299012"/>
                </a:lnTo>
                <a:lnTo>
                  <a:pt x="12192000" y="6286500"/>
                </a:lnTo>
              </a:path>
            </a:pathLst>
          </a:custGeom>
          <a:noFill/>
          <a:ln w="19050">
            <a:solidFill>
              <a:srgbClr val="004C99"/>
            </a:solidFill>
          </a:ln>
        </p:spPr>
        <p:txBody>
          <a:bodyPr/>
          <a:lstStyle/>
          <a:p>
            <a:endParaRPr lang="en-US"/>
          </a:p>
        </p:txBody>
      </p:sp>
      <p:sp>
        <p:nvSpPr>
          <p:cNvPr id="17" name="Orange light trail — editable">
            <a:extLst>
              <a:ext uri="{FF2B5EF4-FFF2-40B4-BE49-F238E27FC236}">
                <a16:creationId xmlns:a16="http://schemas.microsoft.com/office/drawing/2014/main" id="{EAA6C368-17EF-2659-0BB4-F5796EF70542}"/>
              </a:ext>
            </a:extLst>
          </p:cNvPr>
          <p:cNvSpPr>
            <a:spLocks noGrp="1"/>
          </p:cNvSpPr>
          <p:nvPr/>
        </p:nvSpPr>
        <p:spPr>
          <a:xfrm>
            <a:off x="0" y="0"/>
            <a:ext cx="12192000" cy="6858000"/>
          </a:xfrm>
          <a:custGeom>
            <a:avLst/>
            <a:gdLst/>
            <a:ahLst/>
            <a:cxnLst/>
            <a:rect l="0" t="0" r="0" b="0"/>
            <a:pathLst>
              <a:path w="12192000" h="6858000">
                <a:moveTo>
                  <a:pt x="0" y="5867400"/>
                </a:moveTo>
                <a:lnTo>
                  <a:pt x="111981" y="5901000"/>
                </a:lnTo>
                <a:lnTo>
                  <a:pt x="225022" y="5933795"/>
                </a:lnTo>
                <a:lnTo>
                  <a:pt x="339096" y="5965792"/>
                </a:lnTo>
                <a:lnTo>
                  <a:pt x="454176" y="5996999"/>
                </a:lnTo>
                <a:lnTo>
                  <a:pt x="570238" y="6027421"/>
                </a:lnTo>
                <a:lnTo>
                  <a:pt x="687254" y="6057067"/>
                </a:lnTo>
                <a:lnTo>
                  <a:pt x="805198" y="6085943"/>
                </a:lnTo>
                <a:lnTo>
                  <a:pt x="924044" y="6114055"/>
                </a:lnTo>
                <a:lnTo>
                  <a:pt x="1043765" y="6141411"/>
                </a:lnTo>
                <a:lnTo>
                  <a:pt x="1164336" y="6168019"/>
                </a:lnTo>
                <a:lnTo>
                  <a:pt x="1285730" y="6193883"/>
                </a:lnTo>
                <a:lnTo>
                  <a:pt x="1407920" y="6219012"/>
                </a:lnTo>
                <a:lnTo>
                  <a:pt x="1530881" y="6243413"/>
                </a:lnTo>
                <a:lnTo>
                  <a:pt x="1654585" y="6267092"/>
                </a:lnTo>
                <a:lnTo>
                  <a:pt x="1779008" y="6290056"/>
                </a:lnTo>
                <a:lnTo>
                  <a:pt x="1904122" y="6312313"/>
                </a:lnTo>
                <a:lnTo>
                  <a:pt x="2029902" y="6333869"/>
                </a:lnTo>
                <a:lnTo>
                  <a:pt x="2156320" y="6354730"/>
                </a:lnTo>
                <a:lnTo>
                  <a:pt x="2283351" y="6374905"/>
                </a:lnTo>
                <a:lnTo>
                  <a:pt x="2410968" y="6394399"/>
                </a:lnTo>
                <a:lnTo>
                  <a:pt x="2539145" y="6413220"/>
                </a:lnTo>
                <a:lnTo>
                  <a:pt x="2667856" y="6431375"/>
                </a:lnTo>
                <a:lnTo>
                  <a:pt x="2797075" y="6448871"/>
                </a:lnTo>
                <a:lnTo>
                  <a:pt x="2926775" y="6465714"/>
                </a:lnTo>
                <a:lnTo>
                  <a:pt x="3056930" y="6481911"/>
                </a:lnTo>
                <a:lnTo>
                  <a:pt x="3187513" y="6497470"/>
                </a:lnTo>
                <a:lnTo>
                  <a:pt x="3318499" y="6512397"/>
                </a:lnTo>
                <a:lnTo>
                  <a:pt x="3449861" y="6526699"/>
                </a:lnTo>
                <a:lnTo>
                  <a:pt x="3581572" y="6540384"/>
                </a:lnTo>
                <a:lnTo>
                  <a:pt x="3713607" y="6553457"/>
                </a:lnTo>
                <a:lnTo>
                  <a:pt x="3845939" y="6565926"/>
                </a:lnTo>
                <a:lnTo>
                  <a:pt x="3978542" y="6577799"/>
                </a:lnTo>
                <a:lnTo>
                  <a:pt x="4111390" y="6589080"/>
                </a:lnTo>
                <a:lnTo>
                  <a:pt x="4244456" y="6599779"/>
                </a:lnTo>
                <a:lnTo>
                  <a:pt x="4377714" y="6609901"/>
                </a:lnTo>
                <a:lnTo>
                  <a:pt x="4511138" y="6619454"/>
                </a:lnTo>
                <a:lnTo>
                  <a:pt x="4644701" y="6628444"/>
                </a:lnTo>
                <a:lnTo>
                  <a:pt x="4778377" y="6636878"/>
                </a:lnTo>
                <a:lnTo>
                  <a:pt x="4912140" y="6644764"/>
                </a:lnTo>
                <a:lnTo>
                  <a:pt x="5045964" y="6652108"/>
                </a:lnTo>
                <a:lnTo>
                  <a:pt x="5179822" y="6658916"/>
                </a:lnTo>
                <a:lnTo>
                  <a:pt x="5313688" y="6665197"/>
                </a:lnTo>
                <a:lnTo>
                  <a:pt x="5447536" y="6670957"/>
                </a:lnTo>
                <a:lnTo>
                  <a:pt x="5581339" y="6676203"/>
                </a:lnTo>
                <a:lnTo>
                  <a:pt x="5715071" y="6680941"/>
                </a:lnTo>
                <a:lnTo>
                  <a:pt x="5848707" y="6685179"/>
                </a:lnTo>
                <a:lnTo>
                  <a:pt x="5982218" y="6688923"/>
                </a:lnTo>
                <a:lnTo>
                  <a:pt x="6115580" y="6692181"/>
                </a:lnTo>
                <a:lnTo>
                  <a:pt x="6248766" y="6694960"/>
                </a:lnTo>
                <a:lnTo>
                  <a:pt x="6381750" y="6697266"/>
                </a:lnTo>
                <a:lnTo>
                  <a:pt x="6514505" y="6699106"/>
                </a:lnTo>
                <a:lnTo>
                  <a:pt x="6647005" y="6700487"/>
                </a:lnTo>
                <a:lnTo>
                  <a:pt x="6779224" y="6701416"/>
                </a:lnTo>
                <a:lnTo>
                  <a:pt x="6911136" y="6701900"/>
                </a:lnTo>
                <a:lnTo>
                  <a:pt x="7042714" y="6701946"/>
                </a:lnTo>
                <a:lnTo>
                  <a:pt x="7173931" y="6701561"/>
                </a:lnTo>
                <a:lnTo>
                  <a:pt x="7304763" y="6700751"/>
                </a:lnTo>
                <a:lnTo>
                  <a:pt x="7435181" y="6699524"/>
                </a:lnTo>
                <a:lnTo>
                  <a:pt x="7565161" y="6697887"/>
                </a:lnTo>
                <a:lnTo>
                  <a:pt x="7694676" y="6695846"/>
                </a:lnTo>
                <a:lnTo>
                  <a:pt x="7823699" y="6693409"/>
                </a:lnTo>
                <a:lnTo>
                  <a:pt x="7952205" y="6690582"/>
                </a:lnTo>
                <a:lnTo>
                  <a:pt x="8080166" y="6687372"/>
                </a:lnTo>
                <a:lnTo>
                  <a:pt x="8207557" y="6683786"/>
                </a:lnTo>
                <a:lnTo>
                  <a:pt x="8334351" y="6679831"/>
                </a:lnTo>
                <a:lnTo>
                  <a:pt x="8460523" y="6675514"/>
                </a:lnTo>
                <a:lnTo>
                  <a:pt x="8586045" y="6670843"/>
                </a:lnTo>
                <a:lnTo>
                  <a:pt x="8710891" y="6665822"/>
                </a:lnTo>
                <a:lnTo>
                  <a:pt x="8835036" y="6660461"/>
                </a:lnTo>
                <a:lnTo>
                  <a:pt x="8958453" y="6654765"/>
                </a:lnTo>
                <a:lnTo>
                  <a:pt x="9081115" y="6648742"/>
                </a:lnTo>
                <a:lnTo>
                  <a:pt x="9202997" y="6642398"/>
                </a:lnTo>
                <a:lnTo>
                  <a:pt x="9324072" y="6635740"/>
                </a:lnTo>
                <a:lnTo>
                  <a:pt x="9444313" y="6628776"/>
                </a:lnTo>
                <a:lnTo>
                  <a:pt x="9563695" y="6621512"/>
                </a:lnTo>
                <a:lnTo>
                  <a:pt x="9682191" y="6613955"/>
                </a:lnTo>
                <a:lnTo>
                  <a:pt x="9799775" y="6606112"/>
                </a:lnTo>
                <a:lnTo>
                  <a:pt x="9916421" y="6597990"/>
                </a:lnTo>
                <a:lnTo>
                  <a:pt x="10032102" y="6589596"/>
                </a:lnTo>
                <a:lnTo>
                  <a:pt x="10146792" y="6580937"/>
                </a:lnTo>
                <a:lnTo>
                  <a:pt x="10260465" y="6572019"/>
                </a:lnTo>
                <a:lnTo>
                  <a:pt x="10373094" y="6562850"/>
                </a:lnTo>
                <a:lnTo>
                  <a:pt x="10484653" y="6553436"/>
                </a:lnTo>
                <a:lnTo>
                  <a:pt x="10595116" y="6543785"/>
                </a:lnTo>
                <a:lnTo>
                  <a:pt x="10704457" y="6533904"/>
                </a:lnTo>
                <a:lnTo>
                  <a:pt x="10812649" y="6523798"/>
                </a:lnTo>
                <a:lnTo>
                  <a:pt x="10919666" y="6513476"/>
                </a:lnTo>
                <a:lnTo>
                  <a:pt x="11025482" y="6502943"/>
                </a:lnTo>
                <a:lnTo>
                  <a:pt x="11130070" y="6492208"/>
                </a:lnTo>
                <a:lnTo>
                  <a:pt x="11233404" y="6481277"/>
                </a:lnTo>
                <a:lnTo>
                  <a:pt x="11335458" y="6470156"/>
                </a:lnTo>
                <a:lnTo>
                  <a:pt x="11436206" y="6458853"/>
                </a:lnTo>
                <a:lnTo>
                  <a:pt x="11535621" y="6447375"/>
                </a:lnTo>
                <a:lnTo>
                  <a:pt x="11633677" y="6435729"/>
                </a:lnTo>
                <a:lnTo>
                  <a:pt x="11730347" y="6423921"/>
                </a:lnTo>
                <a:lnTo>
                  <a:pt x="11825606" y="6411958"/>
                </a:lnTo>
                <a:lnTo>
                  <a:pt x="11919427" y="6399848"/>
                </a:lnTo>
                <a:lnTo>
                  <a:pt x="12011784" y="6387597"/>
                </a:lnTo>
                <a:lnTo>
                  <a:pt x="12102650" y="6375212"/>
                </a:lnTo>
                <a:lnTo>
                  <a:pt x="12192000" y="6362700"/>
                </a:lnTo>
              </a:path>
            </a:pathLst>
          </a:custGeom>
          <a:noFill/>
          <a:ln w="19050">
            <a:solidFill>
              <a:srgbClr val="F47B00"/>
            </a:solidFill>
          </a:ln>
        </p:spPr>
        <p:txBody>
          <a:bodyPr/>
          <a:lstStyle/>
          <a:p>
            <a:endParaRPr lang="en-US"/>
          </a:p>
        </p:txBody>
      </p:sp>
      <p:sp>
        <p:nvSpPr>
          <p:cNvPr id="19" name="Gold light trail — editable">
            <a:extLst>
              <a:ext uri="{FF2B5EF4-FFF2-40B4-BE49-F238E27FC236}">
                <a16:creationId xmlns:a16="http://schemas.microsoft.com/office/drawing/2014/main" id="{D3F44095-E68B-8382-B319-484C11532C84}"/>
              </a:ext>
            </a:extLst>
          </p:cNvPr>
          <p:cNvSpPr>
            <a:spLocks noGrp="1"/>
          </p:cNvSpPr>
          <p:nvPr/>
        </p:nvSpPr>
        <p:spPr>
          <a:xfrm>
            <a:off x="0" y="0"/>
            <a:ext cx="12192000" cy="6858000"/>
          </a:xfrm>
          <a:custGeom>
            <a:avLst/>
            <a:gdLst/>
            <a:ahLst/>
            <a:cxnLst/>
            <a:rect l="0" t="0" r="0" b="0"/>
            <a:pathLst>
              <a:path w="12192000" h="6858000">
                <a:moveTo>
                  <a:pt x="0" y="5905500"/>
                </a:moveTo>
                <a:lnTo>
                  <a:pt x="111981" y="5939100"/>
                </a:lnTo>
                <a:lnTo>
                  <a:pt x="225022" y="5971895"/>
                </a:lnTo>
                <a:lnTo>
                  <a:pt x="339096" y="6003892"/>
                </a:lnTo>
                <a:lnTo>
                  <a:pt x="454176" y="6035099"/>
                </a:lnTo>
                <a:lnTo>
                  <a:pt x="570238" y="6065521"/>
                </a:lnTo>
                <a:lnTo>
                  <a:pt x="687254" y="6095167"/>
                </a:lnTo>
                <a:lnTo>
                  <a:pt x="805198" y="6124043"/>
                </a:lnTo>
                <a:lnTo>
                  <a:pt x="924044" y="6152155"/>
                </a:lnTo>
                <a:lnTo>
                  <a:pt x="1043765" y="6179511"/>
                </a:lnTo>
                <a:lnTo>
                  <a:pt x="1164336" y="6206119"/>
                </a:lnTo>
                <a:lnTo>
                  <a:pt x="1285730" y="6231983"/>
                </a:lnTo>
                <a:lnTo>
                  <a:pt x="1407920" y="6257112"/>
                </a:lnTo>
                <a:lnTo>
                  <a:pt x="1530881" y="6281513"/>
                </a:lnTo>
                <a:lnTo>
                  <a:pt x="1654585" y="6305192"/>
                </a:lnTo>
                <a:lnTo>
                  <a:pt x="1779008" y="6328156"/>
                </a:lnTo>
                <a:lnTo>
                  <a:pt x="1904122" y="6350413"/>
                </a:lnTo>
                <a:lnTo>
                  <a:pt x="2029902" y="6371969"/>
                </a:lnTo>
                <a:lnTo>
                  <a:pt x="2156320" y="6392830"/>
                </a:lnTo>
                <a:lnTo>
                  <a:pt x="2283351" y="6413005"/>
                </a:lnTo>
                <a:lnTo>
                  <a:pt x="2410968" y="6432499"/>
                </a:lnTo>
                <a:lnTo>
                  <a:pt x="2539145" y="6451320"/>
                </a:lnTo>
                <a:lnTo>
                  <a:pt x="2667856" y="6469475"/>
                </a:lnTo>
                <a:lnTo>
                  <a:pt x="2797075" y="6486971"/>
                </a:lnTo>
                <a:lnTo>
                  <a:pt x="2926775" y="6503814"/>
                </a:lnTo>
                <a:lnTo>
                  <a:pt x="3056930" y="6520011"/>
                </a:lnTo>
                <a:lnTo>
                  <a:pt x="3187513" y="6535570"/>
                </a:lnTo>
                <a:lnTo>
                  <a:pt x="3318499" y="6550497"/>
                </a:lnTo>
                <a:lnTo>
                  <a:pt x="3449861" y="6564799"/>
                </a:lnTo>
                <a:lnTo>
                  <a:pt x="3581572" y="6578484"/>
                </a:lnTo>
                <a:lnTo>
                  <a:pt x="3713607" y="6591557"/>
                </a:lnTo>
                <a:lnTo>
                  <a:pt x="3845939" y="6604026"/>
                </a:lnTo>
                <a:lnTo>
                  <a:pt x="3978542" y="6615899"/>
                </a:lnTo>
                <a:lnTo>
                  <a:pt x="4111390" y="6627180"/>
                </a:lnTo>
                <a:lnTo>
                  <a:pt x="4244456" y="6637879"/>
                </a:lnTo>
                <a:lnTo>
                  <a:pt x="4377714" y="6648001"/>
                </a:lnTo>
                <a:lnTo>
                  <a:pt x="4511138" y="6657554"/>
                </a:lnTo>
                <a:lnTo>
                  <a:pt x="4644701" y="6666544"/>
                </a:lnTo>
                <a:lnTo>
                  <a:pt x="4778377" y="6674978"/>
                </a:lnTo>
                <a:lnTo>
                  <a:pt x="4912140" y="6682864"/>
                </a:lnTo>
                <a:lnTo>
                  <a:pt x="5045964" y="6690208"/>
                </a:lnTo>
                <a:lnTo>
                  <a:pt x="5179822" y="6697016"/>
                </a:lnTo>
                <a:lnTo>
                  <a:pt x="5313688" y="6703297"/>
                </a:lnTo>
                <a:lnTo>
                  <a:pt x="5447536" y="6709057"/>
                </a:lnTo>
                <a:lnTo>
                  <a:pt x="5581339" y="6714303"/>
                </a:lnTo>
                <a:lnTo>
                  <a:pt x="5715071" y="6719041"/>
                </a:lnTo>
                <a:lnTo>
                  <a:pt x="5848707" y="6723279"/>
                </a:lnTo>
                <a:lnTo>
                  <a:pt x="5982218" y="6727023"/>
                </a:lnTo>
                <a:lnTo>
                  <a:pt x="6115580" y="6730281"/>
                </a:lnTo>
                <a:lnTo>
                  <a:pt x="6248766" y="6733060"/>
                </a:lnTo>
                <a:lnTo>
                  <a:pt x="6381750" y="6735366"/>
                </a:lnTo>
                <a:lnTo>
                  <a:pt x="6514505" y="6737206"/>
                </a:lnTo>
                <a:lnTo>
                  <a:pt x="6647005" y="6738587"/>
                </a:lnTo>
                <a:lnTo>
                  <a:pt x="6779224" y="6739516"/>
                </a:lnTo>
                <a:lnTo>
                  <a:pt x="6911136" y="6740000"/>
                </a:lnTo>
                <a:lnTo>
                  <a:pt x="7042714" y="6740046"/>
                </a:lnTo>
                <a:lnTo>
                  <a:pt x="7173931" y="6739661"/>
                </a:lnTo>
                <a:lnTo>
                  <a:pt x="7304763" y="6738851"/>
                </a:lnTo>
                <a:lnTo>
                  <a:pt x="7435181" y="6737624"/>
                </a:lnTo>
                <a:lnTo>
                  <a:pt x="7565161" y="6735987"/>
                </a:lnTo>
                <a:lnTo>
                  <a:pt x="7694676" y="6733946"/>
                </a:lnTo>
                <a:lnTo>
                  <a:pt x="7823699" y="6731509"/>
                </a:lnTo>
                <a:lnTo>
                  <a:pt x="7952205" y="6728682"/>
                </a:lnTo>
                <a:lnTo>
                  <a:pt x="8080166" y="6725472"/>
                </a:lnTo>
                <a:lnTo>
                  <a:pt x="8207557" y="6721886"/>
                </a:lnTo>
                <a:lnTo>
                  <a:pt x="8334351" y="6717931"/>
                </a:lnTo>
                <a:lnTo>
                  <a:pt x="8460523" y="6713614"/>
                </a:lnTo>
                <a:lnTo>
                  <a:pt x="8586045" y="6708943"/>
                </a:lnTo>
                <a:lnTo>
                  <a:pt x="8710891" y="6703922"/>
                </a:lnTo>
                <a:lnTo>
                  <a:pt x="8835036" y="6698561"/>
                </a:lnTo>
                <a:lnTo>
                  <a:pt x="8958453" y="6692865"/>
                </a:lnTo>
                <a:lnTo>
                  <a:pt x="9081115" y="6686842"/>
                </a:lnTo>
                <a:lnTo>
                  <a:pt x="9202997" y="6680498"/>
                </a:lnTo>
                <a:lnTo>
                  <a:pt x="9324072" y="6673840"/>
                </a:lnTo>
                <a:lnTo>
                  <a:pt x="9444313" y="6666876"/>
                </a:lnTo>
                <a:lnTo>
                  <a:pt x="9563695" y="6659612"/>
                </a:lnTo>
                <a:lnTo>
                  <a:pt x="9682191" y="6652055"/>
                </a:lnTo>
                <a:lnTo>
                  <a:pt x="9799775" y="6644212"/>
                </a:lnTo>
                <a:lnTo>
                  <a:pt x="9916421" y="6636090"/>
                </a:lnTo>
                <a:lnTo>
                  <a:pt x="10032102" y="6627696"/>
                </a:lnTo>
                <a:lnTo>
                  <a:pt x="10146792" y="6619037"/>
                </a:lnTo>
                <a:lnTo>
                  <a:pt x="10260465" y="6610119"/>
                </a:lnTo>
                <a:lnTo>
                  <a:pt x="10373094" y="6600950"/>
                </a:lnTo>
                <a:lnTo>
                  <a:pt x="10484653" y="6591536"/>
                </a:lnTo>
                <a:lnTo>
                  <a:pt x="10595116" y="6581885"/>
                </a:lnTo>
                <a:lnTo>
                  <a:pt x="10704457" y="6572004"/>
                </a:lnTo>
                <a:lnTo>
                  <a:pt x="10812649" y="6561898"/>
                </a:lnTo>
                <a:lnTo>
                  <a:pt x="10919666" y="6551576"/>
                </a:lnTo>
                <a:lnTo>
                  <a:pt x="11025482" y="6541043"/>
                </a:lnTo>
                <a:lnTo>
                  <a:pt x="11130070" y="6530308"/>
                </a:lnTo>
                <a:lnTo>
                  <a:pt x="11233404" y="6519377"/>
                </a:lnTo>
                <a:lnTo>
                  <a:pt x="11335458" y="6508256"/>
                </a:lnTo>
                <a:lnTo>
                  <a:pt x="11436206" y="6496953"/>
                </a:lnTo>
                <a:lnTo>
                  <a:pt x="11535621" y="6485475"/>
                </a:lnTo>
                <a:lnTo>
                  <a:pt x="11633677" y="6473829"/>
                </a:lnTo>
                <a:lnTo>
                  <a:pt x="11730347" y="6462021"/>
                </a:lnTo>
                <a:lnTo>
                  <a:pt x="11825606" y="6450058"/>
                </a:lnTo>
                <a:lnTo>
                  <a:pt x="11919427" y="6437948"/>
                </a:lnTo>
                <a:lnTo>
                  <a:pt x="12011784" y="6425697"/>
                </a:lnTo>
                <a:lnTo>
                  <a:pt x="12102650" y="6413312"/>
                </a:lnTo>
                <a:lnTo>
                  <a:pt x="12192000" y="6400800"/>
                </a:lnTo>
              </a:path>
            </a:pathLst>
          </a:custGeom>
          <a:noFill/>
          <a:ln w="9525">
            <a:solidFill>
              <a:srgbClr val="F0AD54"/>
            </a:solidFill>
          </a:ln>
        </p:spPr>
        <p:txBody>
          <a:bodyPr/>
          <a:lstStyle/>
          <a:p>
            <a:endParaRPr lang="en-US"/>
          </a:p>
        </p:txBody>
      </p:sp>
      <p:sp>
        <p:nvSpPr>
          <p:cNvPr id="21" name="Deep blue light trail — editable">
            <a:extLst>
              <a:ext uri="{FF2B5EF4-FFF2-40B4-BE49-F238E27FC236}">
                <a16:creationId xmlns:a16="http://schemas.microsoft.com/office/drawing/2014/main" id="{4A5A798D-715C-F8AE-AFAD-0082D341BA59}"/>
              </a:ext>
            </a:extLst>
          </p:cNvPr>
          <p:cNvSpPr>
            <a:spLocks noGrp="1"/>
          </p:cNvSpPr>
          <p:nvPr/>
        </p:nvSpPr>
        <p:spPr>
          <a:xfrm>
            <a:off x="0" y="0"/>
            <a:ext cx="12192000" cy="6858000"/>
          </a:xfrm>
          <a:custGeom>
            <a:avLst/>
            <a:gdLst/>
            <a:ahLst/>
            <a:cxnLst/>
            <a:rect l="0" t="0" r="0" b="0"/>
            <a:pathLst>
              <a:path w="12192000" h="6858000">
                <a:moveTo>
                  <a:pt x="0" y="5953125"/>
                </a:moveTo>
                <a:lnTo>
                  <a:pt x="111981" y="5986725"/>
                </a:lnTo>
                <a:lnTo>
                  <a:pt x="225022" y="6019520"/>
                </a:lnTo>
                <a:lnTo>
                  <a:pt x="339096" y="6051517"/>
                </a:lnTo>
                <a:lnTo>
                  <a:pt x="454176" y="6082724"/>
                </a:lnTo>
                <a:lnTo>
                  <a:pt x="570238" y="6113146"/>
                </a:lnTo>
                <a:lnTo>
                  <a:pt x="687254" y="6142792"/>
                </a:lnTo>
                <a:lnTo>
                  <a:pt x="805198" y="6171668"/>
                </a:lnTo>
                <a:lnTo>
                  <a:pt x="924044" y="6199780"/>
                </a:lnTo>
                <a:lnTo>
                  <a:pt x="1043765" y="6227136"/>
                </a:lnTo>
                <a:lnTo>
                  <a:pt x="1164336" y="6253744"/>
                </a:lnTo>
                <a:lnTo>
                  <a:pt x="1285730" y="6279608"/>
                </a:lnTo>
                <a:lnTo>
                  <a:pt x="1407920" y="6304737"/>
                </a:lnTo>
                <a:lnTo>
                  <a:pt x="1530881" y="6329138"/>
                </a:lnTo>
                <a:lnTo>
                  <a:pt x="1654585" y="6352817"/>
                </a:lnTo>
                <a:lnTo>
                  <a:pt x="1779008" y="6375781"/>
                </a:lnTo>
                <a:lnTo>
                  <a:pt x="1904122" y="6398038"/>
                </a:lnTo>
                <a:lnTo>
                  <a:pt x="2029902" y="6419594"/>
                </a:lnTo>
                <a:lnTo>
                  <a:pt x="2156320" y="6440455"/>
                </a:lnTo>
                <a:lnTo>
                  <a:pt x="2283351" y="6460630"/>
                </a:lnTo>
                <a:lnTo>
                  <a:pt x="2410968" y="6480124"/>
                </a:lnTo>
                <a:lnTo>
                  <a:pt x="2539145" y="6498945"/>
                </a:lnTo>
                <a:lnTo>
                  <a:pt x="2667856" y="6517100"/>
                </a:lnTo>
                <a:lnTo>
                  <a:pt x="2797075" y="6534596"/>
                </a:lnTo>
                <a:lnTo>
                  <a:pt x="2926775" y="6551439"/>
                </a:lnTo>
                <a:lnTo>
                  <a:pt x="3056930" y="6567636"/>
                </a:lnTo>
                <a:lnTo>
                  <a:pt x="3187513" y="6583195"/>
                </a:lnTo>
                <a:lnTo>
                  <a:pt x="3318499" y="6598122"/>
                </a:lnTo>
                <a:lnTo>
                  <a:pt x="3449861" y="6612424"/>
                </a:lnTo>
                <a:lnTo>
                  <a:pt x="3581572" y="6626109"/>
                </a:lnTo>
                <a:lnTo>
                  <a:pt x="3713607" y="6639182"/>
                </a:lnTo>
                <a:lnTo>
                  <a:pt x="3845939" y="6651651"/>
                </a:lnTo>
                <a:lnTo>
                  <a:pt x="3978542" y="6663524"/>
                </a:lnTo>
                <a:lnTo>
                  <a:pt x="4111390" y="6674805"/>
                </a:lnTo>
                <a:lnTo>
                  <a:pt x="4244456" y="6685504"/>
                </a:lnTo>
                <a:lnTo>
                  <a:pt x="4377714" y="6695626"/>
                </a:lnTo>
                <a:lnTo>
                  <a:pt x="4511138" y="6705179"/>
                </a:lnTo>
                <a:lnTo>
                  <a:pt x="4644701" y="6714169"/>
                </a:lnTo>
                <a:lnTo>
                  <a:pt x="4778377" y="6722603"/>
                </a:lnTo>
                <a:lnTo>
                  <a:pt x="4912140" y="6730489"/>
                </a:lnTo>
                <a:lnTo>
                  <a:pt x="5045964" y="6737833"/>
                </a:lnTo>
                <a:lnTo>
                  <a:pt x="5179822" y="6744641"/>
                </a:lnTo>
                <a:lnTo>
                  <a:pt x="5313688" y="6750922"/>
                </a:lnTo>
                <a:lnTo>
                  <a:pt x="5447536" y="6756682"/>
                </a:lnTo>
                <a:lnTo>
                  <a:pt x="5581339" y="6761928"/>
                </a:lnTo>
                <a:lnTo>
                  <a:pt x="5715071" y="6766666"/>
                </a:lnTo>
                <a:lnTo>
                  <a:pt x="5848707" y="6770904"/>
                </a:lnTo>
                <a:lnTo>
                  <a:pt x="5982218" y="6774648"/>
                </a:lnTo>
                <a:lnTo>
                  <a:pt x="6115580" y="6777906"/>
                </a:lnTo>
                <a:lnTo>
                  <a:pt x="6248766" y="6780685"/>
                </a:lnTo>
                <a:lnTo>
                  <a:pt x="6381750" y="6782991"/>
                </a:lnTo>
                <a:lnTo>
                  <a:pt x="6514505" y="6784831"/>
                </a:lnTo>
                <a:lnTo>
                  <a:pt x="6647005" y="6786212"/>
                </a:lnTo>
                <a:lnTo>
                  <a:pt x="6779224" y="6787141"/>
                </a:lnTo>
                <a:lnTo>
                  <a:pt x="6911136" y="6787625"/>
                </a:lnTo>
                <a:lnTo>
                  <a:pt x="7042714" y="6787671"/>
                </a:lnTo>
                <a:lnTo>
                  <a:pt x="7173931" y="6787286"/>
                </a:lnTo>
                <a:lnTo>
                  <a:pt x="7304763" y="6786476"/>
                </a:lnTo>
                <a:lnTo>
                  <a:pt x="7435181" y="6785249"/>
                </a:lnTo>
                <a:lnTo>
                  <a:pt x="7565161" y="6783612"/>
                </a:lnTo>
                <a:lnTo>
                  <a:pt x="7694676" y="6781571"/>
                </a:lnTo>
                <a:lnTo>
                  <a:pt x="7823699" y="6779134"/>
                </a:lnTo>
                <a:lnTo>
                  <a:pt x="7952205" y="6776307"/>
                </a:lnTo>
                <a:lnTo>
                  <a:pt x="8080166" y="6773097"/>
                </a:lnTo>
                <a:lnTo>
                  <a:pt x="8207557" y="6769511"/>
                </a:lnTo>
                <a:lnTo>
                  <a:pt x="8334351" y="6765556"/>
                </a:lnTo>
                <a:lnTo>
                  <a:pt x="8460523" y="6761239"/>
                </a:lnTo>
                <a:lnTo>
                  <a:pt x="8586045" y="6756568"/>
                </a:lnTo>
                <a:lnTo>
                  <a:pt x="8710891" y="6751547"/>
                </a:lnTo>
                <a:lnTo>
                  <a:pt x="8835036" y="6746186"/>
                </a:lnTo>
                <a:lnTo>
                  <a:pt x="8958453" y="6740490"/>
                </a:lnTo>
                <a:lnTo>
                  <a:pt x="9081115" y="6734467"/>
                </a:lnTo>
                <a:lnTo>
                  <a:pt x="9202997" y="6728123"/>
                </a:lnTo>
                <a:lnTo>
                  <a:pt x="9324072" y="6721465"/>
                </a:lnTo>
                <a:lnTo>
                  <a:pt x="9444313" y="6714501"/>
                </a:lnTo>
                <a:lnTo>
                  <a:pt x="9563695" y="6707237"/>
                </a:lnTo>
                <a:lnTo>
                  <a:pt x="9682191" y="6699680"/>
                </a:lnTo>
                <a:lnTo>
                  <a:pt x="9799775" y="6691837"/>
                </a:lnTo>
                <a:lnTo>
                  <a:pt x="9916421" y="6683715"/>
                </a:lnTo>
                <a:lnTo>
                  <a:pt x="10032102" y="6675321"/>
                </a:lnTo>
                <a:lnTo>
                  <a:pt x="10146792" y="6666662"/>
                </a:lnTo>
                <a:lnTo>
                  <a:pt x="10260465" y="6657744"/>
                </a:lnTo>
                <a:lnTo>
                  <a:pt x="10373094" y="6648575"/>
                </a:lnTo>
                <a:lnTo>
                  <a:pt x="10484653" y="6639161"/>
                </a:lnTo>
                <a:lnTo>
                  <a:pt x="10595116" y="6629510"/>
                </a:lnTo>
                <a:lnTo>
                  <a:pt x="10704457" y="6619629"/>
                </a:lnTo>
                <a:lnTo>
                  <a:pt x="10812649" y="6609523"/>
                </a:lnTo>
                <a:lnTo>
                  <a:pt x="10919666" y="6599201"/>
                </a:lnTo>
                <a:lnTo>
                  <a:pt x="11025482" y="6588668"/>
                </a:lnTo>
                <a:lnTo>
                  <a:pt x="11130070" y="6577933"/>
                </a:lnTo>
                <a:lnTo>
                  <a:pt x="11233404" y="6567002"/>
                </a:lnTo>
                <a:lnTo>
                  <a:pt x="11335458" y="6555881"/>
                </a:lnTo>
                <a:lnTo>
                  <a:pt x="11436206" y="6544578"/>
                </a:lnTo>
                <a:lnTo>
                  <a:pt x="11535621" y="6533100"/>
                </a:lnTo>
                <a:lnTo>
                  <a:pt x="11633677" y="6521454"/>
                </a:lnTo>
                <a:lnTo>
                  <a:pt x="11730347" y="6509646"/>
                </a:lnTo>
                <a:lnTo>
                  <a:pt x="11825606" y="6497683"/>
                </a:lnTo>
                <a:lnTo>
                  <a:pt x="11919427" y="6485573"/>
                </a:lnTo>
                <a:lnTo>
                  <a:pt x="12011784" y="6473322"/>
                </a:lnTo>
                <a:lnTo>
                  <a:pt x="12102650" y="6460937"/>
                </a:lnTo>
                <a:lnTo>
                  <a:pt x="12192000" y="6448425"/>
                </a:lnTo>
              </a:path>
            </a:pathLst>
          </a:custGeom>
          <a:noFill/>
          <a:ln w="28575">
            <a:solidFill>
              <a:srgbClr val="073D83"/>
            </a:solidFill>
          </a:ln>
        </p:spPr>
        <p:txBody>
          <a:bodyPr/>
          <a:lstStyle/>
          <a:p>
            <a:endParaRPr lang="en-US"/>
          </a:p>
        </p:txBody>
      </p:sp>
      <p:pic>
        <p:nvPicPr>
          <p:cNvPr id="25" name="Picture 24">
            <a:extLst>
              <a:ext uri="{FF2B5EF4-FFF2-40B4-BE49-F238E27FC236}">
                <a16:creationId xmlns:a16="http://schemas.microsoft.com/office/drawing/2014/main" id="{07A310D5-651A-5CE6-754B-0129109EDD77}"/>
              </a:ext>
            </a:extLst>
          </p:cNvPr>
          <p:cNvPicPr>
            <a:picLocks noChangeAspect="1"/>
          </p:cNvPicPr>
          <p:nvPr/>
        </p:nvPicPr>
        <p:blipFill>
          <a:blip r:embed="rId2"/>
          <a:srcRect/>
          <a:stretch>
            <a:fillRect/>
          </a:stretch>
        </p:blipFill>
        <p:spPr>
          <a:xfrm>
            <a:off x="390525" y="266700"/>
            <a:ext cx="566928" cy="676656"/>
          </a:xfrm>
          <a:prstGeom prst="rect">
            <a:avLst/>
          </a:prstGeom>
        </p:spPr>
      </p:pic>
      <p:sp>
        <p:nvSpPr>
          <p:cNvPr id="27" name="Brand name">
            <a:extLst>
              <a:ext uri="{FF2B5EF4-FFF2-40B4-BE49-F238E27FC236}">
                <a16:creationId xmlns:a16="http://schemas.microsoft.com/office/drawing/2014/main" id="{9BDB0A29-7F9E-1900-5E8A-E27949251A3B}"/>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pic>
        <p:nvPicPr>
          <p:cNvPr id="79" name="Picture 78">
            <a:extLst>
              <a:ext uri="{FF2B5EF4-FFF2-40B4-BE49-F238E27FC236}">
                <a16:creationId xmlns:a16="http://schemas.microsoft.com/office/drawing/2014/main" id="{64B06770-36F9-77E4-2C18-7DE378E5F5AF}"/>
              </a:ext>
            </a:extLst>
          </p:cNvPr>
          <p:cNvPicPr>
            <a:picLocks noChangeAspect="1"/>
          </p:cNvPicPr>
          <p:nvPr/>
        </p:nvPicPr>
        <p:blipFill>
          <a:blip r:embed="rId3">
            <a:alphaModFix amt="50000"/>
          </a:blip>
          <a:stretch/>
        </p:blipFill>
        <p:spPr>
          <a:xfrm>
            <a:off x="5048330" y="0"/>
            <a:ext cx="7143589" cy="5434013"/>
          </a:xfrm>
          <a:prstGeom prst="rect">
            <a:avLst/>
          </a:prstGeom>
        </p:spPr>
      </p:pic>
      <p:sp>
        <p:nvSpPr>
          <p:cNvPr id="81" name="Values panel — editable">
            <a:extLst>
              <a:ext uri="{FF2B5EF4-FFF2-40B4-BE49-F238E27FC236}">
                <a16:creationId xmlns:a16="http://schemas.microsoft.com/office/drawing/2014/main" id="{7CAD9828-E308-252D-F5E4-AE61F2349345}"/>
              </a:ext>
            </a:extLst>
          </p:cNvPr>
          <p:cNvSpPr>
            <a:spLocks noGrp="1"/>
          </p:cNvSpPr>
          <p:nvPr/>
        </p:nvSpPr>
        <p:spPr>
          <a:xfrm>
            <a:off x="2083210" y="5381625"/>
            <a:ext cx="7677150" cy="1295400"/>
          </a:xfrm>
          <a:prstGeom prst="roundRect">
            <a:avLst>
              <a:gd name="adj" fmla="val 13235"/>
            </a:avLst>
          </a:prstGeom>
          <a:gradFill>
            <a:gsLst>
              <a:gs pos="0">
                <a:srgbClr val="172B49"/>
              </a:gs>
              <a:gs pos="100000">
                <a:srgbClr val="00122A"/>
              </a:gs>
            </a:gsLst>
            <a:lin ang="5400000"/>
          </a:gradFill>
          <a:ln w="9525">
            <a:solidFill>
              <a:srgbClr val="44526A"/>
            </a:solidFill>
          </a:ln>
        </p:spPr>
        <p:txBody>
          <a:bodyPr/>
          <a:lstStyle/>
          <a:p>
            <a:endParaRPr lang="en-US"/>
          </a:p>
        </p:txBody>
      </p:sp>
      <p:sp>
        <p:nvSpPr>
          <p:cNvPr id="85" name="Mission title">
            <a:extLst>
              <a:ext uri="{FF2B5EF4-FFF2-40B4-BE49-F238E27FC236}">
                <a16:creationId xmlns:a16="http://schemas.microsoft.com/office/drawing/2014/main" id="{EC69BE5B-B118-7389-9589-81831530784F}"/>
              </a:ext>
            </a:extLst>
          </p:cNvPr>
          <p:cNvSpPr>
            <a:spLocks noGrp="1"/>
          </p:cNvSpPr>
          <p:nvPr/>
        </p:nvSpPr>
        <p:spPr>
          <a:xfrm>
            <a:off x="552450" y="1352550"/>
            <a:ext cx="3429000" cy="514350"/>
          </a:xfrm>
          <a:prstGeom prst="rect">
            <a:avLst/>
          </a:prstGeom>
          <a:noFill/>
          <a:ln w="0">
            <a:noFill/>
          </a:ln>
        </p:spPr>
        <p:txBody>
          <a:bodyPr wrap="none" lIns="0" tIns="0" rIns="0" bIns="0" anchor="t">
            <a:noAutofit/>
          </a:bodyPr>
          <a:lstStyle/>
          <a:p>
            <a:pPr algn="r" rtl="1">
              <a:lnSpc>
                <a:spcPct val="106000"/>
              </a:lnSpc>
              <a:buNone/>
              <a:defRPr lang="ar-SA" sz="3750" b="1">
                <a:solidFill>
                  <a:srgbClr val="F57A00"/>
                </a:solidFill>
                <a:latin typeface="Arial"/>
                <a:ea typeface="Arial"/>
                <a:cs typeface="Arial"/>
              </a:defRPr>
            </a:pPr>
            <a:r>
              <a:rPr lang="ar-SA" sz="3750" b="1">
                <a:solidFill>
                  <a:srgbClr val="F57A00"/>
                </a:solidFill>
                <a:latin typeface="Arial"/>
                <a:ea typeface="Arial"/>
                <a:cs typeface="Arial"/>
              </a:rPr>
              <a:t>‏الرسالة</a:t>
            </a:r>
          </a:p>
        </p:txBody>
      </p:sp>
      <p:sp>
        <p:nvSpPr>
          <p:cNvPr id="87" name="Heading rule">
            <a:extLst>
              <a:ext uri="{FF2B5EF4-FFF2-40B4-BE49-F238E27FC236}">
                <a16:creationId xmlns:a16="http://schemas.microsoft.com/office/drawing/2014/main" id="{78F6F949-E034-C071-30A9-4A0F8DAFA10F}"/>
              </a:ext>
            </a:extLst>
          </p:cNvPr>
          <p:cNvSpPr>
            <a:spLocks noGrp="1"/>
          </p:cNvSpPr>
          <p:nvPr/>
        </p:nvSpPr>
        <p:spPr>
          <a:xfrm>
            <a:off x="3427095" y="1971675"/>
            <a:ext cx="647700" cy="19050"/>
          </a:xfrm>
          <a:prstGeom prst="rect">
            <a:avLst/>
          </a:prstGeom>
          <a:solidFill>
            <a:srgbClr val="F57A00"/>
          </a:solidFill>
          <a:ln w="0">
            <a:noFill/>
          </a:ln>
        </p:spPr>
        <p:txBody>
          <a:bodyPr/>
          <a:lstStyle/>
          <a:p>
            <a:endParaRPr lang="en-US"/>
          </a:p>
        </p:txBody>
      </p:sp>
      <p:sp>
        <p:nvSpPr>
          <p:cNvPr id="89" name="Vision mission introduction">
            <a:extLst>
              <a:ext uri="{FF2B5EF4-FFF2-40B4-BE49-F238E27FC236}">
                <a16:creationId xmlns:a16="http://schemas.microsoft.com/office/drawing/2014/main" id="{7983598A-B41D-D3DC-ADB1-4A9E1798173A}"/>
              </a:ext>
            </a:extLst>
          </p:cNvPr>
          <p:cNvSpPr>
            <a:spLocks noGrp="1"/>
          </p:cNvSpPr>
          <p:nvPr/>
        </p:nvSpPr>
        <p:spPr>
          <a:xfrm>
            <a:off x="50697" y="2105025"/>
            <a:ext cx="4000500" cy="400050"/>
          </a:xfrm>
          <a:prstGeom prst="rect">
            <a:avLst/>
          </a:prstGeom>
          <a:noFill/>
          <a:ln w="0">
            <a:noFill/>
          </a:ln>
        </p:spPr>
        <p:txBody>
          <a:bodyPr wrap="none" lIns="0" tIns="0" rIns="0" bIns="0" anchor="t">
            <a:noAutofit/>
          </a:bodyPr>
          <a:lstStyle/>
          <a:p>
            <a:pPr algn="r" rtl="1">
              <a:lnSpc>
                <a:spcPct val="110000"/>
              </a:lnSpc>
              <a:buNone/>
              <a:defRPr lang="ar-SA" sz="1215" b="0">
                <a:solidFill>
                  <a:srgbClr val="FFFFFF"/>
                </a:solidFill>
                <a:latin typeface="Arial"/>
                <a:ea typeface="Arial"/>
                <a:cs typeface="Arial"/>
              </a:defRPr>
            </a:pPr>
            <a:r>
              <a:rPr lang="ar-SA" sz="1215" b="0">
                <a:solidFill>
                  <a:srgbClr val="FFFFFF"/>
                </a:solidFill>
                <a:latin typeface="Arial"/>
                <a:ea typeface="Arial"/>
                <a:cs typeface="Arial"/>
              </a:rPr>
              <a:t>‏رؤيتنا توجه طموحنا.</a:t>
            </a:r>
          </a:p>
          <a:p>
            <a:pPr algn="r" rtl="1">
              <a:lnSpc>
                <a:spcPct val="110000"/>
              </a:lnSpc>
              <a:buNone/>
              <a:defRPr lang="ar-SA" sz="1215" b="0">
                <a:solidFill>
                  <a:srgbClr val="FFFFFF"/>
                </a:solidFill>
                <a:latin typeface="Arial"/>
                <a:ea typeface="Arial"/>
                <a:cs typeface="Arial"/>
              </a:defRPr>
            </a:pPr>
            <a:r>
              <a:rPr lang="ar-SA" sz="1215" b="0">
                <a:solidFill>
                  <a:srgbClr val="FFFFFF"/>
                </a:solidFill>
                <a:latin typeface="Arial"/>
                <a:ea typeface="Arial"/>
                <a:cs typeface="Arial"/>
              </a:rPr>
              <a:t>‏ورسالتنا تقود أعمالنا اليومية.</a:t>
            </a:r>
          </a:p>
        </p:txBody>
      </p:sp>
      <p:sp>
        <p:nvSpPr>
          <p:cNvPr id="91" name="Vision vertical divider">
            <a:extLst>
              <a:ext uri="{FF2B5EF4-FFF2-40B4-BE49-F238E27FC236}">
                <a16:creationId xmlns:a16="http://schemas.microsoft.com/office/drawing/2014/main" id="{67FA83EB-0FE0-DD0E-F5C0-4C460A92107A}"/>
              </a:ext>
            </a:extLst>
          </p:cNvPr>
          <p:cNvSpPr>
            <a:spLocks noGrp="1"/>
          </p:cNvSpPr>
          <p:nvPr/>
        </p:nvSpPr>
        <p:spPr>
          <a:xfrm>
            <a:off x="1809750" y="2695575"/>
            <a:ext cx="14288" cy="1076325"/>
          </a:xfrm>
          <a:prstGeom prst="rect">
            <a:avLst/>
          </a:prstGeom>
          <a:solidFill>
            <a:srgbClr val="F57A00"/>
          </a:solidFill>
          <a:ln w="0">
            <a:noFill/>
          </a:ln>
        </p:spPr>
        <p:txBody>
          <a:bodyPr/>
          <a:lstStyle/>
          <a:p>
            <a:endParaRPr lang="en-US"/>
          </a:p>
        </p:txBody>
      </p:sp>
      <p:sp>
        <p:nvSpPr>
          <p:cNvPr id="93" name="Mission vertical divider">
            <a:extLst>
              <a:ext uri="{FF2B5EF4-FFF2-40B4-BE49-F238E27FC236}">
                <a16:creationId xmlns:a16="http://schemas.microsoft.com/office/drawing/2014/main" id="{8339F1E1-D873-E88C-D0CB-C454287E1797}"/>
              </a:ext>
            </a:extLst>
          </p:cNvPr>
          <p:cNvSpPr>
            <a:spLocks noGrp="1"/>
          </p:cNvSpPr>
          <p:nvPr/>
        </p:nvSpPr>
        <p:spPr>
          <a:xfrm>
            <a:off x="1809750" y="4143375"/>
            <a:ext cx="14288" cy="952500"/>
          </a:xfrm>
          <a:prstGeom prst="rect">
            <a:avLst/>
          </a:prstGeom>
          <a:solidFill>
            <a:srgbClr val="F57A00"/>
          </a:solidFill>
          <a:ln w="0">
            <a:noFill/>
          </a:ln>
        </p:spPr>
        <p:txBody>
          <a:bodyPr/>
          <a:lstStyle/>
          <a:p>
            <a:endParaRPr lang="en-US"/>
          </a:p>
        </p:txBody>
      </p:sp>
      <p:sp>
        <p:nvSpPr>
          <p:cNvPr id="95" name="Vision mission separator">
            <a:extLst>
              <a:ext uri="{FF2B5EF4-FFF2-40B4-BE49-F238E27FC236}">
                <a16:creationId xmlns:a16="http://schemas.microsoft.com/office/drawing/2014/main" id="{C61B8BB0-2AF9-7482-E14E-0DE2EDC5E974}"/>
              </a:ext>
            </a:extLst>
          </p:cNvPr>
          <p:cNvSpPr>
            <a:spLocks noGrp="1"/>
          </p:cNvSpPr>
          <p:nvPr/>
        </p:nvSpPr>
        <p:spPr>
          <a:xfrm>
            <a:off x="485775" y="3933825"/>
            <a:ext cx="4162425" cy="9525"/>
          </a:xfrm>
          <a:prstGeom prst="rect">
            <a:avLst/>
          </a:prstGeom>
          <a:solidFill>
            <a:srgbClr val="55657A"/>
          </a:solidFill>
          <a:ln w="0">
            <a:noFill/>
          </a:ln>
        </p:spPr>
        <p:txBody>
          <a:bodyPr/>
          <a:lstStyle/>
          <a:p>
            <a:endParaRPr lang="en-US"/>
          </a:p>
        </p:txBody>
      </p:sp>
      <p:sp>
        <p:nvSpPr>
          <p:cNvPr id="97" name="Vision section heading">
            <a:extLst>
              <a:ext uri="{FF2B5EF4-FFF2-40B4-BE49-F238E27FC236}">
                <a16:creationId xmlns:a16="http://schemas.microsoft.com/office/drawing/2014/main" id="{772C2E74-F3E1-C99A-6EA2-F8EECD44D8C7}"/>
              </a:ext>
            </a:extLst>
          </p:cNvPr>
          <p:cNvSpPr>
            <a:spLocks noGrp="1"/>
          </p:cNvSpPr>
          <p:nvPr/>
        </p:nvSpPr>
        <p:spPr>
          <a:xfrm>
            <a:off x="1517547" y="2705100"/>
            <a:ext cx="2000250" cy="266700"/>
          </a:xfrm>
          <a:prstGeom prst="rect">
            <a:avLst/>
          </a:prstGeom>
          <a:noFill/>
          <a:ln w="0">
            <a:noFill/>
          </a:ln>
        </p:spPr>
        <p:txBody>
          <a:bodyPr wrap="none" lIns="0" tIns="0" rIns="0" bIns="0" anchor="t">
            <a:noAutofit/>
          </a:bodyPr>
          <a:lstStyle/>
          <a:p>
            <a:pPr algn="r" rtl="1">
              <a:lnSpc>
                <a:spcPct val="106000"/>
              </a:lnSpc>
              <a:buNone/>
              <a:defRPr lang="ar-SA" sz="1500" b="1">
                <a:solidFill>
                  <a:srgbClr val="F57A00"/>
                </a:solidFill>
                <a:latin typeface="Arial"/>
                <a:ea typeface="Arial"/>
                <a:cs typeface="Arial"/>
              </a:defRPr>
            </a:pPr>
            <a:r>
              <a:rPr lang="ar-SA" sz="1500" b="1">
                <a:solidFill>
                  <a:srgbClr val="F57A00"/>
                </a:solidFill>
                <a:latin typeface="Arial"/>
                <a:ea typeface="Arial"/>
                <a:cs typeface="Arial"/>
              </a:rPr>
              <a:t>‏الرؤية</a:t>
            </a:r>
          </a:p>
        </p:txBody>
      </p:sp>
      <p:sp>
        <p:nvSpPr>
          <p:cNvPr id="99" name="Vision statement">
            <a:extLst>
              <a:ext uri="{FF2B5EF4-FFF2-40B4-BE49-F238E27FC236}">
                <a16:creationId xmlns:a16="http://schemas.microsoft.com/office/drawing/2014/main" id="{2F90FBFB-1EDC-5D68-7C1F-8E96D2539580}"/>
              </a:ext>
            </a:extLst>
          </p:cNvPr>
          <p:cNvSpPr>
            <a:spLocks noGrp="1"/>
          </p:cNvSpPr>
          <p:nvPr/>
        </p:nvSpPr>
        <p:spPr>
          <a:xfrm>
            <a:off x="1517547" y="2981325"/>
            <a:ext cx="2714625" cy="914400"/>
          </a:xfrm>
          <a:prstGeom prst="rect">
            <a:avLst/>
          </a:prstGeom>
          <a:noFill/>
          <a:ln w="0">
            <a:noFill/>
          </a:ln>
        </p:spPr>
        <p:txBody>
          <a:bodyPr wrap="none" lIns="0" tIns="0" rIns="0" bIns="0" anchor="t">
            <a:noAutofit/>
          </a:bodyPr>
          <a:lstStyle/>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‏أن نكون شركة رائدة في خدمات الوقود</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‏والتنقل في المملكة العربية السعودية،</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‏وأن نرسي معايير التميز التشغيلي</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‏والموثوقية وتجربة العملاء.</a:t>
            </a:r>
          </a:p>
        </p:txBody>
      </p:sp>
      <p:sp>
        <p:nvSpPr>
          <p:cNvPr id="101" name="Mission section heading">
            <a:extLst>
              <a:ext uri="{FF2B5EF4-FFF2-40B4-BE49-F238E27FC236}">
                <a16:creationId xmlns:a16="http://schemas.microsoft.com/office/drawing/2014/main" id="{2294D569-9C9E-812F-CE98-1CE1D9C52556}"/>
              </a:ext>
            </a:extLst>
          </p:cNvPr>
          <p:cNvSpPr>
            <a:spLocks noGrp="1"/>
          </p:cNvSpPr>
          <p:nvPr/>
        </p:nvSpPr>
        <p:spPr>
          <a:xfrm>
            <a:off x="1517547" y="4152900"/>
            <a:ext cx="2000250" cy="266700"/>
          </a:xfrm>
          <a:prstGeom prst="rect">
            <a:avLst/>
          </a:prstGeom>
          <a:noFill/>
          <a:ln w="0">
            <a:noFill/>
          </a:ln>
        </p:spPr>
        <p:txBody>
          <a:bodyPr wrap="none" lIns="0" tIns="0" rIns="0" bIns="0" anchor="t">
            <a:noAutofit/>
          </a:bodyPr>
          <a:lstStyle/>
          <a:p>
            <a:pPr algn="r" rtl="1">
              <a:lnSpc>
                <a:spcPct val="106000"/>
              </a:lnSpc>
              <a:buNone/>
              <a:defRPr lang="ar-SA" sz="1500" b="1">
                <a:solidFill>
                  <a:srgbClr val="F57A00"/>
                </a:solidFill>
                <a:latin typeface="Arial"/>
                <a:ea typeface="Arial"/>
                <a:cs typeface="Arial"/>
              </a:defRPr>
            </a:pPr>
            <a:r>
              <a:rPr lang="ar-SA" sz="1500" b="1">
                <a:solidFill>
                  <a:srgbClr val="F57A00"/>
                </a:solidFill>
                <a:latin typeface="Arial"/>
                <a:ea typeface="Arial"/>
                <a:cs typeface="Arial"/>
              </a:rPr>
              <a:t>‏الرسالة</a:t>
            </a:r>
          </a:p>
        </p:txBody>
      </p:sp>
      <p:sp>
        <p:nvSpPr>
          <p:cNvPr id="103" name="Mission statement">
            <a:extLst>
              <a:ext uri="{FF2B5EF4-FFF2-40B4-BE49-F238E27FC236}">
                <a16:creationId xmlns:a16="http://schemas.microsoft.com/office/drawing/2014/main" id="{DAE3D9C6-97A2-75DF-F7B2-F5A5F7328F95}"/>
              </a:ext>
            </a:extLst>
          </p:cNvPr>
          <p:cNvSpPr>
            <a:spLocks noGrp="1"/>
          </p:cNvSpPr>
          <p:nvPr/>
        </p:nvSpPr>
        <p:spPr>
          <a:xfrm>
            <a:off x="1517547" y="4429125"/>
            <a:ext cx="2952750" cy="733425"/>
          </a:xfrm>
          <a:prstGeom prst="rect">
            <a:avLst/>
          </a:prstGeom>
          <a:noFill/>
          <a:ln w="0">
            <a:noFill/>
          </a:ln>
        </p:spPr>
        <p:txBody>
          <a:bodyPr wrap="none" lIns="0" tIns="0" rIns="0" bIns="0" anchor="t">
            <a:noAutofit/>
          </a:bodyPr>
          <a:lstStyle/>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‏تقديم خدمات وقود آمنة وموثوقة وعالية</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‏الجودة من خلال عمليات كفؤة وشبكة</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‏إمداد متكاملة وتقنيات حديثة</a:t>
            </a:r>
          </a:p>
          <a:p>
            <a:pPr algn="r" rtl="1">
              <a:lnSpc>
                <a:spcPct val="108000"/>
              </a:lnSpc>
              <a:buNone/>
              <a:defRPr lang="ar-SA" sz="1058" b="0">
                <a:solidFill>
                  <a:srgbClr val="FFFFFF"/>
                </a:solidFill>
                <a:latin typeface="Arial"/>
                <a:ea typeface="Arial"/>
                <a:cs typeface="Arial"/>
              </a:defRPr>
            </a:pPr>
            <a:r>
              <a:rPr lang="ar-SA" sz="1058" b="0">
                <a:solidFill>
                  <a:srgbClr val="FFFFFF"/>
                </a:solidFill>
                <a:latin typeface="Arial"/>
                <a:ea typeface="Arial"/>
                <a:cs typeface="Arial"/>
              </a:rPr>
              <a:t>‏وتحسين مستمر.</a:t>
            </a:r>
          </a:p>
        </p:txBody>
      </p:sp>
      <p:sp>
        <p:nvSpPr>
          <p:cNvPr id="105" name="Vision icon frame — editable">
            <a:extLst>
              <a:ext uri="{FF2B5EF4-FFF2-40B4-BE49-F238E27FC236}">
                <a16:creationId xmlns:a16="http://schemas.microsoft.com/office/drawing/2014/main" id="{BB548500-EB74-74F6-1842-D5507F9625FE}"/>
              </a:ext>
            </a:extLst>
          </p:cNvPr>
          <p:cNvSpPr>
            <a:spLocks noGrp="1"/>
          </p:cNvSpPr>
          <p:nvPr/>
        </p:nvSpPr>
        <p:spPr>
          <a:xfrm>
            <a:off x="552450" y="2676525"/>
            <a:ext cx="1028700" cy="1028700"/>
          </a:xfrm>
          <a:custGeom>
            <a:avLst/>
            <a:gdLst/>
            <a:ahLst/>
            <a:cxnLst/>
            <a:rect l="0" t="0" r="0" b="0"/>
            <a:pathLst>
              <a:path w="1028700" h="1028700">
                <a:moveTo>
                  <a:pt x="971550" y="514350"/>
                </a:moveTo>
                <a:lnTo>
                  <a:pt x="964604" y="593742"/>
                </a:lnTo>
                <a:lnTo>
                  <a:pt x="943977" y="670722"/>
                </a:lnTo>
                <a:lnTo>
                  <a:pt x="910297" y="742950"/>
                </a:lnTo>
                <a:lnTo>
                  <a:pt x="864586" y="808232"/>
                </a:lnTo>
                <a:lnTo>
                  <a:pt x="808232" y="864586"/>
                </a:lnTo>
                <a:lnTo>
                  <a:pt x="742950" y="910297"/>
                </a:lnTo>
                <a:lnTo>
                  <a:pt x="670722" y="943977"/>
                </a:lnTo>
                <a:lnTo>
                  <a:pt x="593742" y="964604"/>
                </a:lnTo>
                <a:lnTo>
                  <a:pt x="514350" y="971550"/>
                </a:lnTo>
                <a:lnTo>
                  <a:pt x="434958" y="964604"/>
                </a:lnTo>
                <a:lnTo>
                  <a:pt x="357978" y="943977"/>
                </a:lnTo>
                <a:lnTo>
                  <a:pt x="285750" y="910297"/>
                </a:lnTo>
                <a:lnTo>
                  <a:pt x="220468" y="864586"/>
                </a:lnTo>
                <a:lnTo>
                  <a:pt x="164114" y="808232"/>
                </a:lnTo>
                <a:lnTo>
                  <a:pt x="118403" y="742950"/>
                </a:lnTo>
                <a:lnTo>
                  <a:pt x="84723" y="670722"/>
                </a:lnTo>
                <a:lnTo>
                  <a:pt x="64096" y="593742"/>
                </a:lnTo>
                <a:lnTo>
                  <a:pt x="57150" y="514350"/>
                </a:lnTo>
                <a:lnTo>
                  <a:pt x="64096" y="434958"/>
                </a:lnTo>
                <a:lnTo>
                  <a:pt x="84723" y="357978"/>
                </a:lnTo>
                <a:lnTo>
                  <a:pt x="118403" y="285750"/>
                </a:lnTo>
                <a:lnTo>
                  <a:pt x="164114" y="220468"/>
                </a:lnTo>
                <a:lnTo>
                  <a:pt x="220468" y="164114"/>
                </a:lnTo>
                <a:lnTo>
                  <a:pt x="285750" y="118403"/>
                </a:lnTo>
                <a:lnTo>
                  <a:pt x="357978" y="84723"/>
                </a:lnTo>
                <a:lnTo>
                  <a:pt x="434958" y="64096"/>
                </a:lnTo>
                <a:lnTo>
                  <a:pt x="514350" y="57150"/>
                </a:lnTo>
                <a:lnTo>
                  <a:pt x="593742" y="64096"/>
                </a:lnTo>
                <a:lnTo>
                  <a:pt x="670722" y="84723"/>
                </a:lnTo>
                <a:lnTo>
                  <a:pt x="742950" y="118403"/>
                </a:lnTo>
                <a:lnTo>
                  <a:pt x="808232" y="164114"/>
                </a:lnTo>
                <a:lnTo>
                  <a:pt x="864586" y="220468"/>
                </a:lnTo>
                <a:lnTo>
                  <a:pt x="910297" y="285750"/>
                </a:lnTo>
                <a:lnTo>
                  <a:pt x="943977" y="357978"/>
                </a:lnTo>
                <a:lnTo>
                  <a:pt x="964604" y="434958"/>
                </a:lnTo>
                <a:lnTo>
                  <a:pt x="971550" y="514350"/>
                </a:lnTo>
              </a:path>
              <a:path w="1028700" h="1028700">
                <a:moveTo>
                  <a:pt x="514350" y="133350"/>
                </a:moveTo>
                <a:lnTo>
                  <a:pt x="514350" y="47625"/>
                </a:lnTo>
              </a:path>
              <a:path w="1028700" h="1028700">
                <a:moveTo>
                  <a:pt x="295275" y="190500"/>
                </a:moveTo>
                <a:lnTo>
                  <a:pt x="238125" y="114300"/>
                </a:lnTo>
              </a:path>
              <a:path w="1028700" h="1028700">
                <a:moveTo>
                  <a:pt x="733425" y="190500"/>
                </a:moveTo>
                <a:lnTo>
                  <a:pt x="790575" y="114300"/>
                </a:lnTo>
              </a:path>
              <a:path w="1028700" h="1028700">
                <a:moveTo>
                  <a:pt x="514350" y="895350"/>
                </a:moveTo>
                <a:lnTo>
                  <a:pt x="514350" y="981075"/>
                </a:lnTo>
              </a:path>
              <a:path w="1028700" h="1028700">
                <a:moveTo>
                  <a:pt x="295275" y="838200"/>
                </a:moveTo>
                <a:lnTo>
                  <a:pt x="238125" y="914400"/>
                </a:lnTo>
              </a:path>
              <a:path w="1028700" h="1028700">
                <a:moveTo>
                  <a:pt x="733425" y="838200"/>
                </a:moveTo>
                <a:lnTo>
                  <a:pt x="790575" y="914400"/>
                </a:lnTo>
              </a:path>
            </a:pathLst>
          </a:custGeom>
          <a:noFill/>
          <a:ln w="15240">
            <a:solidFill>
              <a:srgbClr val="F57A00"/>
            </a:solidFill>
          </a:ln>
        </p:spPr>
        <p:txBody>
          <a:bodyPr/>
          <a:lstStyle/>
          <a:p>
            <a:endParaRPr lang="en-US"/>
          </a:p>
        </p:txBody>
      </p:sp>
      <p:sp>
        <p:nvSpPr>
          <p:cNvPr id="107" name="Vision eye — editable">
            <a:extLst>
              <a:ext uri="{FF2B5EF4-FFF2-40B4-BE49-F238E27FC236}">
                <a16:creationId xmlns:a16="http://schemas.microsoft.com/office/drawing/2014/main" id="{30D27BC3-A625-970C-C47B-5255B988FB33}"/>
              </a:ext>
            </a:extLst>
          </p:cNvPr>
          <p:cNvSpPr>
            <a:spLocks noGrp="1"/>
          </p:cNvSpPr>
          <p:nvPr/>
        </p:nvSpPr>
        <p:spPr>
          <a:xfrm>
            <a:off x="552450" y="2676525"/>
            <a:ext cx="1028700" cy="1028700"/>
          </a:xfrm>
          <a:custGeom>
            <a:avLst/>
            <a:gdLst/>
            <a:ahLst/>
            <a:cxnLst/>
            <a:rect l="0" t="0" r="0" b="0"/>
            <a:pathLst>
              <a:path w="1028700" h="1028700">
                <a:moveTo>
                  <a:pt x="114300" y="514350"/>
                </a:moveTo>
                <a:lnTo>
                  <a:pt x="133972" y="491331"/>
                </a:lnTo>
                <a:lnTo>
                  <a:pt x="154838" y="469900"/>
                </a:lnTo>
                <a:lnTo>
                  <a:pt x="176822" y="450056"/>
                </a:lnTo>
                <a:lnTo>
                  <a:pt x="199847" y="431800"/>
                </a:lnTo>
                <a:lnTo>
                  <a:pt x="223838" y="415131"/>
                </a:lnTo>
                <a:lnTo>
                  <a:pt x="248717" y="400050"/>
                </a:lnTo>
                <a:lnTo>
                  <a:pt x="274409" y="386556"/>
                </a:lnTo>
                <a:lnTo>
                  <a:pt x="300838" y="374650"/>
                </a:lnTo>
                <a:lnTo>
                  <a:pt x="327927" y="364331"/>
                </a:lnTo>
                <a:lnTo>
                  <a:pt x="355600" y="355600"/>
                </a:lnTo>
                <a:lnTo>
                  <a:pt x="383781" y="348456"/>
                </a:lnTo>
                <a:lnTo>
                  <a:pt x="412394" y="342900"/>
                </a:lnTo>
                <a:lnTo>
                  <a:pt x="441363" y="338931"/>
                </a:lnTo>
                <a:lnTo>
                  <a:pt x="470611" y="336550"/>
                </a:lnTo>
                <a:lnTo>
                  <a:pt x="500063" y="335756"/>
                </a:lnTo>
                <a:lnTo>
                  <a:pt x="529641" y="336550"/>
                </a:lnTo>
                <a:lnTo>
                  <a:pt x="559270" y="338931"/>
                </a:lnTo>
                <a:lnTo>
                  <a:pt x="588874" y="342900"/>
                </a:lnTo>
                <a:lnTo>
                  <a:pt x="618376" y="348456"/>
                </a:lnTo>
                <a:lnTo>
                  <a:pt x="647700" y="355600"/>
                </a:lnTo>
                <a:lnTo>
                  <a:pt x="676770" y="364331"/>
                </a:lnTo>
                <a:lnTo>
                  <a:pt x="705510" y="374650"/>
                </a:lnTo>
                <a:lnTo>
                  <a:pt x="733844" y="386556"/>
                </a:lnTo>
                <a:lnTo>
                  <a:pt x="761695" y="400050"/>
                </a:lnTo>
                <a:lnTo>
                  <a:pt x="788988" y="415131"/>
                </a:lnTo>
                <a:lnTo>
                  <a:pt x="815645" y="431800"/>
                </a:lnTo>
                <a:lnTo>
                  <a:pt x="841591" y="450056"/>
                </a:lnTo>
                <a:lnTo>
                  <a:pt x="866750" y="469900"/>
                </a:lnTo>
                <a:lnTo>
                  <a:pt x="891045" y="491331"/>
                </a:lnTo>
                <a:lnTo>
                  <a:pt x="914400" y="514350"/>
                </a:lnTo>
                <a:lnTo>
                  <a:pt x="891045" y="537369"/>
                </a:lnTo>
                <a:lnTo>
                  <a:pt x="866750" y="558800"/>
                </a:lnTo>
                <a:lnTo>
                  <a:pt x="841591" y="578644"/>
                </a:lnTo>
                <a:lnTo>
                  <a:pt x="815645" y="596900"/>
                </a:lnTo>
                <a:lnTo>
                  <a:pt x="788988" y="613569"/>
                </a:lnTo>
                <a:lnTo>
                  <a:pt x="761695" y="628650"/>
                </a:lnTo>
                <a:lnTo>
                  <a:pt x="733844" y="642144"/>
                </a:lnTo>
                <a:lnTo>
                  <a:pt x="705510" y="654050"/>
                </a:lnTo>
                <a:lnTo>
                  <a:pt x="676770" y="664369"/>
                </a:lnTo>
                <a:lnTo>
                  <a:pt x="647700" y="673100"/>
                </a:lnTo>
                <a:lnTo>
                  <a:pt x="618376" y="680244"/>
                </a:lnTo>
                <a:lnTo>
                  <a:pt x="588874" y="685800"/>
                </a:lnTo>
                <a:lnTo>
                  <a:pt x="559270" y="689769"/>
                </a:lnTo>
                <a:lnTo>
                  <a:pt x="529641" y="692150"/>
                </a:lnTo>
                <a:lnTo>
                  <a:pt x="500063" y="692944"/>
                </a:lnTo>
                <a:lnTo>
                  <a:pt x="470611" y="692150"/>
                </a:lnTo>
                <a:lnTo>
                  <a:pt x="441363" y="689769"/>
                </a:lnTo>
                <a:lnTo>
                  <a:pt x="412394" y="685800"/>
                </a:lnTo>
                <a:lnTo>
                  <a:pt x="383781" y="680244"/>
                </a:lnTo>
                <a:lnTo>
                  <a:pt x="355600" y="673100"/>
                </a:lnTo>
                <a:lnTo>
                  <a:pt x="327927" y="664369"/>
                </a:lnTo>
                <a:lnTo>
                  <a:pt x="300838" y="654050"/>
                </a:lnTo>
                <a:lnTo>
                  <a:pt x="274409" y="642144"/>
                </a:lnTo>
                <a:lnTo>
                  <a:pt x="248717" y="628650"/>
                </a:lnTo>
                <a:lnTo>
                  <a:pt x="223837" y="613569"/>
                </a:lnTo>
                <a:lnTo>
                  <a:pt x="199847" y="596900"/>
                </a:lnTo>
                <a:lnTo>
                  <a:pt x="176822" y="578644"/>
                </a:lnTo>
                <a:lnTo>
                  <a:pt x="154838" y="558800"/>
                </a:lnTo>
                <a:lnTo>
                  <a:pt x="133972" y="537369"/>
                </a:lnTo>
                <a:lnTo>
                  <a:pt x="114300" y="514350"/>
                </a:lnTo>
              </a:path>
              <a:path w="1028700" h="1028700">
                <a:moveTo>
                  <a:pt x="666750" y="514350"/>
                </a:moveTo>
                <a:lnTo>
                  <a:pt x="664435" y="540814"/>
                </a:lnTo>
                <a:lnTo>
                  <a:pt x="657559" y="566474"/>
                </a:lnTo>
                <a:lnTo>
                  <a:pt x="646332" y="590550"/>
                </a:lnTo>
                <a:lnTo>
                  <a:pt x="631095" y="612311"/>
                </a:lnTo>
                <a:lnTo>
                  <a:pt x="612311" y="631095"/>
                </a:lnTo>
                <a:lnTo>
                  <a:pt x="590550" y="646332"/>
                </a:lnTo>
                <a:lnTo>
                  <a:pt x="566474" y="657559"/>
                </a:lnTo>
                <a:lnTo>
                  <a:pt x="540814" y="664435"/>
                </a:lnTo>
                <a:lnTo>
                  <a:pt x="514350" y="666750"/>
                </a:lnTo>
                <a:lnTo>
                  <a:pt x="487886" y="664435"/>
                </a:lnTo>
                <a:lnTo>
                  <a:pt x="462226" y="657559"/>
                </a:lnTo>
                <a:lnTo>
                  <a:pt x="438150" y="646332"/>
                </a:lnTo>
                <a:lnTo>
                  <a:pt x="416389" y="631095"/>
                </a:lnTo>
                <a:lnTo>
                  <a:pt x="397605" y="612311"/>
                </a:lnTo>
                <a:lnTo>
                  <a:pt x="382368" y="590550"/>
                </a:lnTo>
                <a:lnTo>
                  <a:pt x="371141" y="566474"/>
                </a:lnTo>
                <a:lnTo>
                  <a:pt x="364265" y="540814"/>
                </a:lnTo>
                <a:lnTo>
                  <a:pt x="361950" y="514350"/>
                </a:lnTo>
                <a:lnTo>
                  <a:pt x="364265" y="487886"/>
                </a:lnTo>
                <a:lnTo>
                  <a:pt x="371141" y="462226"/>
                </a:lnTo>
                <a:lnTo>
                  <a:pt x="382368" y="438150"/>
                </a:lnTo>
                <a:lnTo>
                  <a:pt x="397605" y="416389"/>
                </a:lnTo>
                <a:lnTo>
                  <a:pt x="416389" y="397605"/>
                </a:lnTo>
                <a:lnTo>
                  <a:pt x="438150" y="382368"/>
                </a:lnTo>
                <a:lnTo>
                  <a:pt x="462226" y="371141"/>
                </a:lnTo>
                <a:lnTo>
                  <a:pt x="487886" y="364265"/>
                </a:lnTo>
                <a:lnTo>
                  <a:pt x="514350" y="361950"/>
                </a:lnTo>
                <a:lnTo>
                  <a:pt x="540814" y="364265"/>
                </a:lnTo>
                <a:lnTo>
                  <a:pt x="566474" y="371141"/>
                </a:lnTo>
                <a:lnTo>
                  <a:pt x="590550" y="382368"/>
                </a:lnTo>
                <a:lnTo>
                  <a:pt x="612311" y="397605"/>
                </a:lnTo>
                <a:lnTo>
                  <a:pt x="631095" y="416389"/>
                </a:lnTo>
                <a:lnTo>
                  <a:pt x="646332" y="438150"/>
                </a:lnTo>
                <a:lnTo>
                  <a:pt x="657559" y="462226"/>
                </a:lnTo>
                <a:lnTo>
                  <a:pt x="664435" y="487886"/>
                </a:lnTo>
                <a:lnTo>
                  <a:pt x="666750" y="514350"/>
                </a:lnTo>
              </a:path>
            </a:pathLst>
          </a:custGeom>
          <a:noFill/>
          <a:ln w="20955">
            <a:solidFill>
              <a:srgbClr val="FFFFFF"/>
            </a:solidFill>
          </a:ln>
        </p:spPr>
        <p:txBody>
          <a:bodyPr/>
          <a:lstStyle/>
          <a:p>
            <a:endParaRPr lang="en-US"/>
          </a:p>
        </p:txBody>
      </p:sp>
      <p:sp>
        <p:nvSpPr>
          <p:cNvPr id="109" name="Mission icon frame — editable">
            <a:extLst>
              <a:ext uri="{FF2B5EF4-FFF2-40B4-BE49-F238E27FC236}">
                <a16:creationId xmlns:a16="http://schemas.microsoft.com/office/drawing/2014/main" id="{9E76EF9C-2CCF-2E14-50C1-EDC2E97636AD}"/>
              </a:ext>
            </a:extLst>
          </p:cNvPr>
          <p:cNvSpPr>
            <a:spLocks noGrp="1"/>
          </p:cNvSpPr>
          <p:nvPr/>
        </p:nvSpPr>
        <p:spPr>
          <a:xfrm>
            <a:off x="552450" y="4095750"/>
            <a:ext cx="1028700" cy="1028700"/>
          </a:xfrm>
          <a:custGeom>
            <a:avLst/>
            <a:gdLst/>
            <a:ahLst/>
            <a:cxnLst/>
            <a:rect l="0" t="0" r="0" b="0"/>
            <a:pathLst>
              <a:path w="1028700" h="1028700">
                <a:moveTo>
                  <a:pt x="971550" y="514350"/>
                </a:moveTo>
                <a:lnTo>
                  <a:pt x="964604" y="593742"/>
                </a:lnTo>
                <a:lnTo>
                  <a:pt x="943977" y="670722"/>
                </a:lnTo>
                <a:lnTo>
                  <a:pt x="910297" y="742950"/>
                </a:lnTo>
                <a:lnTo>
                  <a:pt x="864586" y="808232"/>
                </a:lnTo>
                <a:lnTo>
                  <a:pt x="808232" y="864586"/>
                </a:lnTo>
                <a:lnTo>
                  <a:pt x="742950" y="910297"/>
                </a:lnTo>
                <a:lnTo>
                  <a:pt x="670722" y="943977"/>
                </a:lnTo>
                <a:lnTo>
                  <a:pt x="593742" y="964604"/>
                </a:lnTo>
                <a:lnTo>
                  <a:pt x="514350" y="971550"/>
                </a:lnTo>
                <a:lnTo>
                  <a:pt x="434958" y="964604"/>
                </a:lnTo>
                <a:lnTo>
                  <a:pt x="357978" y="943977"/>
                </a:lnTo>
                <a:lnTo>
                  <a:pt x="285750" y="910297"/>
                </a:lnTo>
                <a:lnTo>
                  <a:pt x="220468" y="864586"/>
                </a:lnTo>
                <a:lnTo>
                  <a:pt x="164114" y="808232"/>
                </a:lnTo>
                <a:lnTo>
                  <a:pt x="118403" y="742950"/>
                </a:lnTo>
                <a:lnTo>
                  <a:pt x="84723" y="670722"/>
                </a:lnTo>
                <a:lnTo>
                  <a:pt x="64096" y="593742"/>
                </a:lnTo>
                <a:lnTo>
                  <a:pt x="57150" y="514350"/>
                </a:lnTo>
                <a:lnTo>
                  <a:pt x="64096" y="434958"/>
                </a:lnTo>
                <a:lnTo>
                  <a:pt x="84723" y="357978"/>
                </a:lnTo>
                <a:lnTo>
                  <a:pt x="118403" y="285750"/>
                </a:lnTo>
                <a:lnTo>
                  <a:pt x="164114" y="220468"/>
                </a:lnTo>
                <a:lnTo>
                  <a:pt x="220468" y="164114"/>
                </a:lnTo>
                <a:lnTo>
                  <a:pt x="285750" y="118403"/>
                </a:lnTo>
                <a:lnTo>
                  <a:pt x="357978" y="84723"/>
                </a:lnTo>
                <a:lnTo>
                  <a:pt x="434958" y="64096"/>
                </a:lnTo>
                <a:lnTo>
                  <a:pt x="514350" y="57150"/>
                </a:lnTo>
                <a:lnTo>
                  <a:pt x="593742" y="64096"/>
                </a:lnTo>
                <a:lnTo>
                  <a:pt x="670722" y="84723"/>
                </a:lnTo>
                <a:lnTo>
                  <a:pt x="742950" y="118403"/>
                </a:lnTo>
                <a:lnTo>
                  <a:pt x="808232" y="164114"/>
                </a:lnTo>
                <a:lnTo>
                  <a:pt x="864586" y="220468"/>
                </a:lnTo>
                <a:lnTo>
                  <a:pt x="910297" y="285750"/>
                </a:lnTo>
                <a:lnTo>
                  <a:pt x="943977" y="357978"/>
                </a:lnTo>
                <a:lnTo>
                  <a:pt x="964604" y="434958"/>
                </a:lnTo>
                <a:lnTo>
                  <a:pt x="971550" y="514350"/>
                </a:lnTo>
              </a:path>
            </a:pathLst>
          </a:custGeom>
          <a:noFill/>
          <a:ln w="15240">
            <a:solidFill>
              <a:srgbClr val="F57A00"/>
            </a:solidFill>
          </a:ln>
        </p:spPr>
        <p:txBody>
          <a:bodyPr/>
          <a:lstStyle/>
          <a:p>
            <a:endParaRPr lang="en-US"/>
          </a:p>
        </p:txBody>
      </p:sp>
      <p:sp>
        <p:nvSpPr>
          <p:cNvPr id="111" name="Mission target — editable">
            <a:extLst>
              <a:ext uri="{FF2B5EF4-FFF2-40B4-BE49-F238E27FC236}">
                <a16:creationId xmlns:a16="http://schemas.microsoft.com/office/drawing/2014/main" id="{5C630D18-2140-65E6-B1A2-1CA6D1F77FAD}"/>
              </a:ext>
            </a:extLst>
          </p:cNvPr>
          <p:cNvSpPr>
            <a:spLocks noGrp="1"/>
          </p:cNvSpPr>
          <p:nvPr/>
        </p:nvSpPr>
        <p:spPr>
          <a:xfrm>
            <a:off x="552450" y="4095750"/>
            <a:ext cx="1028700" cy="1028700"/>
          </a:xfrm>
          <a:custGeom>
            <a:avLst/>
            <a:gdLst/>
            <a:ahLst/>
            <a:cxnLst/>
            <a:rect l="0" t="0" r="0" b="0"/>
            <a:pathLst>
              <a:path w="1028700" h="1028700">
                <a:moveTo>
                  <a:pt x="809625" y="514350"/>
                </a:moveTo>
                <a:lnTo>
                  <a:pt x="805139" y="565624"/>
                </a:lnTo>
                <a:lnTo>
                  <a:pt x="791818" y="615340"/>
                </a:lnTo>
                <a:lnTo>
                  <a:pt x="770066" y="661988"/>
                </a:lnTo>
                <a:lnTo>
                  <a:pt x="740544" y="704149"/>
                </a:lnTo>
                <a:lnTo>
                  <a:pt x="704149" y="740544"/>
                </a:lnTo>
                <a:lnTo>
                  <a:pt x="661988" y="770066"/>
                </a:lnTo>
                <a:lnTo>
                  <a:pt x="615340" y="791818"/>
                </a:lnTo>
                <a:lnTo>
                  <a:pt x="565624" y="805139"/>
                </a:lnTo>
                <a:lnTo>
                  <a:pt x="514350" y="809625"/>
                </a:lnTo>
                <a:lnTo>
                  <a:pt x="463076" y="805139"/>
                </a:lnTo>
                <a:lnTo>
                  <a:pt x="413360" y="791818"/>
                </a:lnTo>
                <a:lnTo>
                  <a:pt x="366713" y="770066"/>
                </a:lnTo>
                <a:lnTo>
                  <a:pt x="324551" y="740544"/>
                </a:lnTo>
                <a:lnTo>
                  <a:pt x="288156" y="704149"/>
                </a:lnTo>
                <a:lnTo>
                  <a:pt x="258634" y="661988"/>
                </a:lnTo>
                <a:lnTo>
                  <a:pt x="236882" y="615340"/>
                </a:lnTo>
                <a:lnTo>
                  <a:pt x="223561" y="565624"/>
                </a:lnTo>
                <a:lnTo>
                  <a:pt x="219075" y="514350"/>
                </a:lnTo>
                <a:lnTo>
                  <a:pt x="223561" y="463076"/>
                </a:lnTo>
                <a:lnTo>
                  <a:pt x="236882" y="413360"/>
                </a:lnTo>
                <a:lnTo>
                  <a:pt x="258634" y="366713"/>
                </a:lnTo>
                <a:lnTo>
                  <a:pt x="288156" y="324551"/>
                </a:lnTo>
                <a:lnTo>
                  <a:pt x="324551" y="288156"/>
                </a:lnTo>
                <a:lnTo>
                  <a:pt x="366712" y="258634"/>
                </a:lnTo>
                <a:lnTo>
                  <a:pt x="413360" y="236882"/>
                </a:lnTo>
                <a:lnTo>
                  <a:pt x="463076" y="223561"/>
                </a:lnTo>
                <a:lnTo>
                  <a:pt x="514350" y="219075"/>
                </a:lnTo>
                <a:lnTo>
                  <a:pt x="565624" y="223561"/>
                </a:lnTo>
                <a:lnTo>
                  <a:pt x="615340" y="236882"/>
                </a:lnTo>
                <a:lnTo>
                  <a:pt x="661987" y="258634"/>
                </a:lnTo>
                <a:lnTo>
                  <a:pt x="704149" y="288156"/>
                </a:lnTo>
                <a:lnTo>
                  <a:pt x="740544" y="324551"/>
                </a:lnTo>
                <a:lnTo>
                  <a:pt x="770066" y="366713"/>
                </a:lnTo>
                <a:lnTo>
                  <a:pt x="791818" y="413360"/>
                </a:lnTo>
                <a:lnTo>
                  <a:pt x="805139" y="463076"/>
                </a:lnTo>
                <a:lnTo>
                  <a:pt x="809625" y="514350"/>
                </a:lnTo>
              </a:path>
              <a:path w="1028700" h="1028700">
                <a:moveTo>
                  <a:pt x="657225" y="514350"/>
                </a:moveTo>
                <a:lnTo>
                  <a:pt x="655054" y="539160"/>
                </a:lnTo>
                <a:lnTo>
                  <a:pt x="648609" y="563216"/>
                </a:lnTo>
                <a:lnTo>
                  <a:pt x="638083" y="585788"/>
                </a:lnTo>
                <a:lnTo>
                  <a:pt x="623799" y="606188"/>
                </a:lnTo>
                <a:lnTo>
                  <a:pt x="606188" y="623799"/>
                </a:lnTo>
                <a:lnTo>
                  <a:pt x="585788" y="638083"/>
                </a:lnTo>
                <a:lnTo>
                  <a:pt x="563216" y="648609"/>
                </a:lnTo>
                <a:lnTo>
                  <a:pt x="539160" y="655054"/>
                </a:lnTo>
                <a:lnTo>
                  <a:pt x="514350" y="657225"/>
                </a:lnTo>
                <a:lnTo>
                  <a:pt x="489540" y="655054"/>
                </a:lnTo>
                <a:lnTo>
                  <a:pt x="465484" y="648609"/>
                </a:lnTo>
                <a:lnTo>
                  <a:pt x="442913" y="638083"/>
                </a:lnTo>
                <a:lnTo>
                  <a:pt x="422512" y="623799"/>
                </a:lnTo>
                <a:lnTo>
                  <a:pt x="404901" y="606188"/>
                </a:lnTo>
                <a:lnTo>
                  <a:pt x="390617" y="585788"/>
                </a:lnTo>
                <a:lnTo>
                  <a:pt x="380091" y="563216"/>
                </a:lnTo>
                <a:lnTo>
                  <a:pt x="373646" y="539160"/>
                </a:lnTo>
                <a:lnTo>
                  <a:pt x="371475" y="514350"/>
                </a:lnTo>
                <a:lnTo>
                  <a:pt x="373646" y="489540"/>
                </a:lnTo>
                <a:lnTo>
                  <a:pt x="380091" y="465484"/>
                </a:lnTo>
                <a:lnTo>
                  <a:pt x="390617" y="442913"/>
                </a:lnTo>
                <a:lnTo>
                  <a:pt x="404901" y="422512"/>
                </a:lnTo>
                <a:lnTo>
                  <a:pt x="422512" y="404901"/>
                </a:lnTo>
                <a:lnTo>
                  <a:pt x="442912" y="390617"/>
                </a:lnTo>
                <a:lnTo>
                  <a:pt x="465484" y="380091"/>
                </a:lnTo>
                <a:lnTo>
                  <a:pt x="489540" y="373646"/>
                </a:lnTo>
                <a:lnTo>
                  <a:pt x="514350" y="371475"/>
                </a:lnTo>
                <a:lnTo>
                  <a:pt x="539160" y="373646"/>
                </a:lnTo>
                <a:lnTo>
                  <a:pt x="563216" y="380091"/>
                </a:lnTo>
                <a:lnTo>
                  <a:pt x="585787" y="390617"/>
                </a:lnTo>
                <a:lnTo>
                  <a:pt x="606188" y="404901"/>
                </a:lnTo>
                <a:lnTo>
                  <a:pt x="623799" y="422512"/>
                </a:lnTo>
                <a:lnTo>
                  <a:pt x="638083" y="442913"/>
                </a:lnTo>
                <a:lnTo>
                  <a:pt x="648609" y="465484"/>
                </a:lnTo>
                <a:lnTo>
                  <a:pt x="655054" y="489540"/>
                </a:lnTo>
                <a:lnTo>
                  <a:pt x="657225" y="514350"/>
                </a:lnTo>
              </a:path>
              <a:path w="1028700" h="1028700">
                <a:moveTo>
                  <a:pt x="514350" y="514350"/>
                </a:moveTo>
                <a:lnTo>
                  <a:pt x="809625" y="219075"/>
                </a:lnTo>
              </a:path>
            </a:pathLst>
          </a:custGeom>
          <a:noFill/>
          <a:ln w="20955">
            <a:solidFill>
              <a:srgbClr val="FFFFFF"/>
            </a:solidFill>
          </a:ln>
        </p:spPr>
        <p:txBody>
          <a:bodyPr/>
          <a:lstStyle/>
          <a:p>
            <a:endParaRPr lang="en-US"/>
          </a:p>
        </p:txBody>
      </p:sp>
      <p:sp>
        <p:nvSpPr>
          <p:cNvPr id="113" name="Mission arrow — editable">
            <a:extLst>
              <a:ext uri="{FF2B5EF4-FFF2-40B4-BE49-F238E27FC236}">
                <a16:creationId xmlns:a16="http://schemas.microsoft.com/office/drawing/2014/main" id="{0182DA40-48A8-A4BC-5EFE-7024F5D0A97E}"/>
              </a:ext>
            </a:extLst>
          </p:cNvPr>
          <p:cNvSpPr>
            <a:spLocks noGrp="1"/>
          </p:cNvSpPr>
          <p:nvPr/>
        </p:nvSpPr>
        <p:spPr>
          <a:xfrm>
            <a:off x="552450" y="4095750"/>
            <a:ext cx="1028700" cy="1028700"/>
          </a:xfrm>
          <a:custGeom>
            <a:avLst/>
            <a:gdLst/>
            <a:ahLst/>
            <a:cxnLst/>
            <a:rect l="0" t="0" r="0" b="0"/>
            <a:pathLst>
              <a:path w="1028700" h="1028700">
                <a:moveTo>
                  <a:pt x="514350" y="514350"/>
                </a:moveTo>
                <a:lnTo>
                  <a:pt x="809625" y="219075"/>
                </a:lnTo>
              </a:path>
              <a:path w="1028700" h="1028700">
                <a:moveTo>
                  <a:pt x="742950" y="200025"/>
                </a:moveTo>
                <a:lnTo>
                  <a:pt x="828675" y="200025"/>
                </a:lnTo>
                <a:lnTo>
                  <a:pt x="828675" y="285750"/>
                </a:lnTo>
              </a:path>
              <a:path w="1028700" h="1028700">
                <a:moveTo>
                  <a:pt x="542925" y="514350"/>
                </a:moveTo>
                <a:lnTo>
                  <a:pt x="542491" y="519312"/>
                </a:lnTo>
                <a:lnTo>
                  <a:pt x="541202" y="524123"/>
                </a:lnTo>
                <a:lnTo>
                  <a:pt x="539097" y="528638"/>
                </a:lnTo>
                <a:lnTo>
                  <a:pt x="536240" y="532718"/>
                </a:lnTo>
                <a:lnTo>
                  <a:pt x="532718" y="536240"/>
                </a:lnTo>
                <a:lnTo>
                  <a:pt x="528638" y="539097"/>
                </a:lnTo>
                <a:lnTo>
                  <a:pt x="524123" y="541202"/>
                </a:lnTo>
                <a:lnTo>
                  <a:pt x="519312" y="542491"/>
                </a:lnTo>
                <a:lnTo>
                  <a:pt x="514350" y="542925"/>
                </a:lnTo>
                <a:lnTo>
                  <a:pt x="509388" y="542491"/>
                </a:lnTo>
                <a:lnTo>
                  <a:pt x="504577" y="541202"/>
                </a:lnTo>
                <a:lnTo>
                  <a:pt x="500063" y="539097"/>
                </a:lnTo>
                <a:lnTo>
                  <a:pt x="495982" y="536240"/>
                </a:lnTo>
                <a:lnTo>
                  <a:pt x="492460" y="532718"/>
                </a:lnTo>
                <a:lnTo>
                  <a:pt x="489603" y="528638"/>
                </a:lnTo>
                <a:lnTo>
                  <a:pt x="487498" y="524123"/>
                </a:lnTo>
                <a:lnTo>
                  <a:pt x="486209" y="519312"/>
                </a:lnTo>
                <a:lnTo>
                  <a:pt x="485775" y="514350"/>
                </a:lnTo>
                <a:lnTo>
                  <a:pt x="486209" y="509388"/>
                </a:lnTo>
                <a:lnTo>
                  <a:pt x="487498" y="504577"/>
                </a:lnTo>
                <a:lnTo>
                  <a:pt x="489603" y="500063"/>
                </a:lnTo>
                <a:lnTo>
                  <a:pt x="492460" y="495982"/>
                </a:lnTo>
                <a:lnTo>
                  <a:pt x="495982" y="492460"/>
                </a:lnTo>
                <a:lnTo>
                  <a:pt x="500063" y="489603"/>
                </a:lnTo>
                <a:lnTo>
                  <a:pt x="504577" y="487498"/>
                </a:lnTo>
                <a:lnTo>
                  <a:pt x="509388" y="486209"/>
                </a:lnTo>
                <a:lnTo>
                  <a:pt x="514350" y="485775"/>
                </a:lnTo>
                <a:lnTo>
                  <a:pt x="519312" y="486209"/>
                </a:lnTo>
                <a:lnTo>
                  <a:pt x="524123" y="487498"/>
                </a:lnTo>
                <a:lnTo>
                  <a:pt x="528638" y="489603"/>
                </a:lnTo>
                <a:lnTo>
                  <a:pt x="532718" y="492460"/>
                </a:lnTo>
                <a:lnTo>
                  <a:pt x="536240" y="495982"/>
                </a:lnTo>
                <a:lnTo>
                  <a:pt x="539097" y="500063"/>
                </a:lnTo>
                <a:lnTo>
                  <a:pt x="541202" y="504577"/>
                </a:lnTo>
                <a:lnTo>
                  <a:pt x="542491" y="509388"/>
                </a:lnTo>
                <a:lnTo>
                  <a:pt x="542925" y="514350"/>
                </a:lnTo>
              </a:path>
            </a:pathLst>
          </a:custGeom>
          <a:noFill/>
          <a:ln w="22860">
            <a:solidFill>
              <a:srgbClr val="F57A00"/>
            </a:solidFill>
          </a:ln>
        </p:spPr>
        <p:txBody>
          <a:bodyPr/>
          <a:lstStyle/>
          <a:p>
            <a:endParaRPr lang="en-US"/>
          </a:p>
        </p:txBody>
      </p:sp>
      <p:sp>
        <p:nvSpPr>
          <p:cNvPr id="115" name="Safe and reliable shield — editable">
            <a:extLst>
              <a:ext uri="{FF2B5EF4-FFF2-40B4-BE49-F238E27FC236}">
                <a16:creationId xmlns:a16="http://schemas.microsoft.com/office/drawing/2014/main" id="{7C57F916-BCBF-57BD-FC11-EBCF6E38595E}"/>
              </a:ext>
            </a:extLst>
          </p:cNvPr>
          <p:cNvSpPr>
            <a:spLocks noGrp="1"/>
          </p:cNvSpPr>
          <p:nvPr/>
        </p:nvSpPr>
        <p:spPr>
          <a:xfrm>
            <a:off x="2578510" y="5553075"/>
            <a:ext cx="628650" cy="523875"/>
          </a:xfrm>
          <a:custGeom>
            <a:avLst/>
            <a:gdLst/>
            <a:ahLst/>
            <a:cxnLst/>
            <a:rect l="0" t="0" r="0" b="0"/>
            <a:pathLst>
              <a:path w="628650" h="523875">
                <a:moveTo>
                  <a:pt x="314325" y="28575"/>
                </a:moveTo>
                <a:lnTo>
                  <a:pt x="523875" y="104775"/>
                </a:lnTo>
                <a:lnTo>
                  <a:pt x="504825" y="304800"/>
                </a:lnTo>
                <a:lnTo>
                  <a:pt x="419100" y="409575"/>
                </a:lnTo>
                <a:lnTo>
                  <a:pt x="314325" y="485775"/>
                </a:lnTo>
                <a:lnTo>
                  <a:pt x="209550" y="409575"/>
                </a:lnTo>
                <a:lnTo>
                  <a:pt x="123825" y="304800"/>
                </a:lnTo>
                <a:lnTo>
                  <a:pt x="104775" y="104775"/>
                </a:lnTo>
                <a:lnTo>
                  <a:pt x="314325" y="28575"/>
                </a:lnTo>
              </a:path>
              <a:path w="628650" h="523875">
                <a:moveTo>
                  <a:pt x="209550" y="257175"/>
                </a:moveTo>
                <a:lnTo>
                  <a:pt x="285750" y="323850"/>
                </a:lnTo>
                <a:lnTo>
                  <a:pt x="419100" y="180975"/>
                </a:lnTo>
              </a:path>
            </a:pathLst>
          </a:custGeom>
          <a:noFill/>
          <a:ln w="17145">
            <a:solidFill>
              <a:srgbClr val="F57A00"/>
            </a:solidFill>
          </a:ln>
        </p:spPr>
        <p:txBody>
          <a:bodyPr/>
          <a:lstStyle/>
          <a:p>
            <a:endParaRPr lang="en-US"/>
          </a:p>
        </p:txBody>
      </p:sp>
      <p:sp>
        <p:nvSpPr>
          <p:cNvPr id="117" name="Operational excellence gear — editable">
            <a:extLst>
              <a:ext uri="{FF2B5EF4-FFF2-40B4-BE49-F238E27FC236}">
                <a16:creationId xmlns:a16="http://schemas.microsoft.com/office/drawing/2014/main" id="{3836E836-DFFC-8672-DEF4-774460B4EE0A}"/>
              </a:ext>
            </a:extLst>
          </p:cNvPr>
          <p:cNvSpPr>
            <a:spLocks noGrp="1"/>
          </p:cNvSpPr>
          <p:nvPr/>
        </p:nvSpPr>
        <p:spPr>
          <a:xfrm>
            <a:off x="4493035" y="5553075"/>
            <a:ext cx="628650" cy="523875"/>
          </a:xfrm>
          <a:custGeom>
            <a:avLst/>
            <a:gdLst/>
            <a:ahLst/>
            <a:cxnLst/>
            <a:rect l="0" t="0" r="0" b="0"/>
            <a:pathLst>
              <a:path w="628650" h="523875">
                <a:moveTo>
                  <a:pt x="561975" y="257175"/>
                </a:moveTo>
                <a:lnTo>
                  <a:pt x="560782" y="281449"/>
                </a:lnTo>
                <a:lnTo>
                  <a:pt x="510507" y="296198"/>
                </a:lnTo>
                <a:lnTo>
                  <a:pt x="505737" y="315239"/>
                </a:lnTo>
                <a:lnTo>
                  <a:pt x="543124" y="351947"/>
                </a:lnTo>
                <a:lnTo>
                  <a:pt x="532733" y="373916"/>
                </a:lnTo>
                <a:lnTo>
                  <a:pt x="480640" y="368303"/>
                </a:lnTo>
                <a:lnTo>
                  <a:pt x="468946" y="384070"/>
                </a:lnTo>
                <a:lnTo>
                  <a:pt x="489440" y="432290"/>
                </a:lnTo>
                <a:lnTo>
                  <a:pt x="471432" y="448611"/>
                </a:lnTo>
                <a:lnTo>
                  <a:pt x="425453" y="423490"/>
                </a:lnTo>
                <a:lnTo>
                  <a:pt x="408616" y="433581"/>
                </a:lnTo>
                <a:lnTo>
                  <a:pt x="409097" y="485974"/>
                </a:lnTo>
                <a:lnTo>
                  <a:pt x="386214" y="494161"/>
                </a:lnTo>
                <a:lnTo>
                  <a:pt x="353348" y="453357"/>
                </a:lnTo>
                <a:lnTo>
                  <a:pt x="333931" y="456237"/>
                </a:lnTo>
                <a:lnTo>
                  <a:pt x="314325" y="504825"/>
                </a:lnTo>
                <a:lnTo>
                  <a:pt x="290051" y="503632"/>
                </a:lnTo>
                <a:lnTo>
                  <a:pt x="275302" y="453357"/>
                </a:lnTo>
                <a:lnTo>
                  <a:pt x="256261" y="448587"/>
                </a:lnTo>
                <a:lnTo>
                  <a:pt x="219553" y="485974"/>
                </a:lnTo>
                <a:lnTo>
                  <a:pt x="197584" y="475583"/>
                </a:lnTo>
                <a:lnTo>
                  <a:pt x="203197" y="423490"/>
                </a:lnTo>
                <a:lnTo>
                  <a:pt x="187430" y="411796"/>
                </a:lnTo>
                <a:lnTo>
                  <a:pt x="139210" y="432290"/>
                </a:lnTo>
                <a:lnTo>
                  <a:pt x="122889" y="414282"/>
                </a:lnTo>
                <a:lnTo>
                  <a:pt x="148010" y="368303"/>
                </a:lnTo>
                <a:lnTo>
                  <a:pt x="137919" y="351466"/>
                </a:lnTo>
                <a:lnTo>
                  <a:pt x="85526" y="351947"/>
                </a:lnTo>
                <a:lnTo>
                  <a:pt x="77339" y="329064"/>
                </a:lnTo>
                <a:lnTo>
                  <a:pt x="118143" y="296198"/>
                </a:lnTo>
                <a:lnTo>
                  <a:pt x="115263" y="276781"/>
                </a:lnTo>
                <a:lnTo>
                  <a:pt x="66675" y="257175"/>
                </a:lnTo>
                <a:lnTo>
                  <a:pt x="67868" y="232901"/>
                </a:lnTo>
                <a:lnTo>
                  <a:pt x="118143" y="218152"/>
                </a:lnTo>
                <a:lnTo>
                  <a:pt x="122913" y="199111"/>
                </a:lnTo>
                <a:lnTo>
                  <a:pt x="85526" y="162403"/>
                </a:lnTo>
                <a:lnTo>
                  <a:pt x="95917" y="140434"/>
                </a:lnTo>
                <a:lnTo>
                  <a:pt x="148010" y="146047"/>
                </a:lnTo>
                <a:lnTo>
                  <a:pt x="159704" y="130280"/>
                </a:lnTo>
                <a:lnTo>
                  <a:pt x="139210" y="82060"/>
                </a:lnTo>
                <a:lnTo>
                  <a:pt x="157218" y="65739"/>
                </a:lnTo>
                <a:lnTo>
                  <a:pt x="203197" y="90860"/>
                </a:lnTo>
                <a:lnTo>
                  <a:pt x="220034" y="80769"/>
                </a:lnTo>
                <a:lnTo>
                  <a:pt x="219553" y="28376"/>
                </a:lnTo>
                <a:lnTo>
                  <a:pt x="242436" y="20189"/>
                </a:lnTo>
                <a:lnTo>
                  <a:pt x="275302" y="60993"/>
                </a:lnTo>
                <a:lnTo>
                  <a:pt x="294719" y="58113"/>
                </a:lnTo>
                <a:lnTo>
                  <a:pt x="314325" y="9525"/>
                </a:lnTo>
                <a:lnTo>
                  <a:pt x="338599" y="10718"/>
                </a:lnTo>
                <a:lnTo>
                  <a:pt x="353348" y="60993"/>
                </a:lnTo>
                <a:lnTo>
                  <a:pt x="372389" y="65763"/>
                </a:lnTo>
                <a:lnTo>
                  <a:pt x="409097" y="28376"/>
                </a:lnTo>
                <a:lnTo>
                  <a:pt x="431066" y="38767"/>
                </a:lnTo>
                <a:lnTo>
                  <a:pt x="425453" y="90860"/>
                </a:lnTo>
                <a:lnTo>
                  <a:pt x="441220" y="102554"/>
                </a:lnTo>
                <a:lnTo>
                  <a:pt x="489440" y="82060"/>
                </a:lnTo>
                <a:lnTo>
                  <a:pt x="505761" y="100068"/>
                </a:lnTo>
                <a:lnTo>
                  <a:pt x="480640" y="146047"/>
                </a:lnTo>
                <a:lnTo>
                  <a:pt x="490731" y="162884"/>
                </a:lnTo>
                <a:lnTo>
                  <a:pt x="543124" y="162403"/>
                </a:lnTo>
                <a:lnTo>
                  <a:pt x="551311" y="185286"/>
                </a:lnTo>
                <a:lnTo>
                  <a:pt x="510507" y="218152"/>
                </a:lnTo>
                <a:lnTo>
                  <a:pt x="513387" y="237569"/>
                </a:lnTo>
                <a:lnTo>
                  <a:pt x="561975" y="257175"/>
                </a:lnTo>
              </a:path>
              <a:path w="628650" h="523875">
                <a:moveTo>
                  <a:pt x="428625" y="257175"/>
                </a:moveTo>
                <a:lnTo>
                  <a:pt x="426889" y="277023"/>
                </a:lnTo>
                <a:lnTo>
                  <a:pt x="421732" y="296268"/>
                </a:lnTo>
                <a:lnTo>
                  <a:pt x="413312" y="314325"/>
                </a:lnTo>
                <a:lnTo>
                  <a:pt x="401884" y="330646"/>
                </a:lnTo>
                <a:lnTo>
                  <a:pt x="387796" y="344734"/>
                </a:lnTo>
                <a:lnTo>
                  <a:pt x="371475" y="356162"/>
                </a:lnTo>
                <a:lnTo>
                  <a:pt x="353418" y="364582"/>
                </a:lnTo>
                <a:lnTo>
                  <a:pt x="334173" y="369739"/>
                </a:lnTo>
                <a:lnTo>
                  <a:pt x="314325" y="371475"/>
                </a:lnTo>
                <a:lnTo>
                  <a:pt x="294477" y="369739"/>
                </a:lnTo>
                <a:lnTo>
                  <a:pt x="275232" y="364582"/>
                </a:lnTo>
                <a:lnTo>
                  <a:pt x="257175" y="356162"/>
                </a:lnTo>
                <a:lnTo>
                  <a:pt x="240854" y="344734"/>
                </a:lnTo>
                <a:lnTo>
                  <a:pt x="226766" y="330646"/>
                </a:lnTo>
                <a:lnTo>
                  <a:pt x="215338" y="314325"/>
                </a:lnTo>
                <a:lnTo>
                  <a:pt x="206918" y="296268"/>
                </a:lnTo>
                <a:lnTo>
                  <a:pt x="201761" y="277023"/>
                </a:lnTo>
                <a:lnTo>
                  <a:pt x="200025" y="257175"/>
                </a:lnTo>
                <a:lnTo>
                  <a:pt x="201761" y="237327"/>
                </a:lnTo>
                <a:lnTo>
                  <a:pt x="206918" y="218082"/>
                </a:lnTo>
                <a:lnTo>
                  <a:pt x="215338" y="200025"/>
                </a:lnTo>
                <a:lnTo>
                  <a:pt x="226766" y="183704"/>
                </a:lnTo>
                <a:lnTo>
                  <a:pt x="240854" y="169616"/>
                </a:lnTo>
                <a:lnTo>
                  <a:pt x="257175" y="158188"/>
                </a:lnTo>
                <a:lnTo>
                  <a:pt x="275232" y="149768"/>
                </a:lnTo>
                <a:lnTo>
                  <a:pt x="294477" y="144611"/>
                </a:lnTo>
                <a:lnTo>
                  <a:pt x="314325" y="142875"/>
                </a:lnTo>
                <a:lnTo>
                  <a:pt x="334173" y="144611"/>
                </a:lnTo>
                <a:lnTo>
                  <a:pt x="353418" y="149768"/>
                </a:lnTo>
                <a:lnTo>
                  <a:pt x="371475" y="158188"/>
                </a:lnTo>
                <a:lnTo>
                  <a:pt x="387796" y="169616"/>
                </a:lnTo>
                <a:lnTo>
                  <a:pt x="401884" y="183704"/>
                </a:lnTo>
                <a:lnTo>
                  <a:pt x="413312" y="200025"/>
                </a:lnTo>
                <a:lnTo>
                  <a:pt x="421732" y="218082"/>
                </a:lnTo>
                <a:lnTo>
                  <a:pt x="426889" y="237327"/>
                </a:lnTo>
                <a:lnTo>
                  <a:pt x="428625" y="257175"/>
                </a:lnTo>
              </a:path>
            </a:pathLst>
          </a:custGeom>
          <a:noFill/>
          <a:ln w="17145">
            <a:solidFill>
              <a:srgbClr val="F57A00"/>
            </a:solidFill>
          </a:ln>
        </p:spPr>
        <p:txBody>
          <a:bodyPr/>
          <a:lstStyle/>
          <a:p>
            <a:endParaRPr lang="en-US"/>
          </a:p>
        </p:txBody>
      </p:sp>
      <p:sp>
        <p:nvSpPr>
          <p:cNvPr id="119" name="Integrated network — editable">
            <a:extLst>
              <a:ext uri="{FF2B5EF4-FFF2-40B4-BE49-F238E27FC236}">
                <a16:creationId xmlns:a16="http://schemas.microsoft.com/office/drawing/2014/main" id="{824B886B-24B0-2898-7BD9-9533B1848F4F}"/>
              </a:ext>
            </a:extLst>
          </p:cNvPr>
          <p:cNvSpPr>
            <a:spLocks noGrp="1"/>
          </p:cNvSpPr>
          <p:nvPr/>
        </p:nvSpPr>
        <p:spPr>
          <a:xfrm>
            <a:off x="6417085" y="5553075"/>
            <a:ext cx="628650" cy="523875"/>
          </a:xfrm>
          <a:custGeom>
            <a:avLst/>
            <a:gdLst/>
            <a:ahLst/>
            <a:cxnLst/>
            <a:rect l="0" t="0" r="0" b="0"/>
            <a:pathLst>
              <a:path w="628650" h="523875">
                <a:moveTo>
                  <a:pt x="400050" y="266700"/>
                </a:moveTo>
                <a:lnTo>
                  <a:pt x="398748" y="281586"/>
                </a:lnTo>
                <a:lnTo>
                  <a:pt x="394880" y="296020"/>
                </a:lnTo>
                <a:lnTo>
                  <a:pt x="388565" y="309563"/>
                </a:lnTo>
                <a:lnTo>
                  <a:pt x="379994" y="321803"/>
                </a:lnTo>
                <a:lnTo>
                  <a:pt x="369428" y="332369"/>
                </a:lnTo>
                <a:lnTo>
                  <a:pt x="357188" y="340940"/>
                </a:lnTo>
                <a:lnTo>
                  <a:pt x="343645" y="347255"/>
                </a:lnTo>
                <a:lnTo>
                  <a:pt x="329211" y="351123"/>
                </a:lnTo>
                <a:lnTo>
                  <a:pt x="314325" y="352425"/>
                </a:lnTo>
                <a:lnTo>
                  <a:pt x="299439" y="351123"/>
                </a:lnTo>
                <a:lnTo>
                  <a:pt x="285005" y="347255"/>
                </a:lnTo>
                <a:lnTo>
                  <a:pt x="271463" y="340940"/>
                </a:lnTo>
                <a:lnTo>
                  <a:pt x="259222" y="332369"/>
                </a:lnTo>
                <a:lnTo>
                  <a:pt x="248656" y="321803"/>
                </a:lnTo>
                <a:lnTo>
                  <a:pt x="240085" y="309563"/>
                </a:lnTo>
                <a:lnTo>
                  <a:pt x="233770" y="296020"/>
                </a:lnTo>
                <a:lnTo>
                  <a:pt x="229902" y="281586"/>
                </a:lnTo>
                <a:lnTo>
                  <a:pt x="228600" y="266700"/>
                </a:lnTo>
                <a:lnTo>
                  <a:pt x="229902" y="251814"/>
                </a:lnTo>
                <a:lnTo>
                  <a:pt x="233770" y="237380"/>
                </a:lnTo>
                <a:lnTo>
                  <a:pt x="240085" y="223838"/>
                </a:lnTo>
                <a:lnTo>
                  <a:pt x="248656" y="211597"/>
                </a:lnTo>
                <a:lnTo>
                  <a:pt x="259222" y="201031"/>
                </a:lnTo>
                <a:lnTo>
                  <a:pt x="271462" y="192460"/>
                </a:lnTo>
                <a:lnTo>
                  <a:pt x="285005" y="186145"/>
                </a:lnTo>
                <a:lnTo>
                  <a:pt x="299439" y="182277"/>
                </a:lnTo>
                <a:lnTo>
                  <a:pt x="314325" y="180975"/>
                </a:lnTo>
                <a:lnTo>
                  <a:pt x="329211" y="182277"/>
                </a:lnTo>
                <a:lnTo>
                  <a:pt x="343645" y="186145"/>
                </a:lnTo>
                <a:lnTo>
                  <a:pt x="357187" y="192460"/>
                </a:lnTo>
                <a:lnTo>
                  <a:pt x="369428" y="201031"/>
                </a:lnTo>
                <a:lnTo>
                  <a:pt x="379994" y="211597"/>
                </a:lnTo>
                <a:lnTo>
                  <a:pt x="388565" y="223838"/>
                </a:lnTo>
                <a:lnTo>
                  <a:pt x="394880" y="237380"/>
                </a:lnTo>
                <a:lnTo>
                  <a:pt x="398748" y="251814"/>
                </a:lnTo>
                <a:lnTo>
                  <a:pt x="400050" y="266700"/>
                </a:lnTo>
              </a:path>
              <a:path w="628650" h="523875">
                <a:moveTo>
                  <a:pt x="352425" y="38100"/>
                </a:moveTo>
                <a:lnTo>
                  <a:pt x="351846" y="44716"/>
                </a:lnTo>
                <a:lnTo>
                  <a:pt x="350127" y="51131"/>
                </a:lnTo>
                <a:lnTo>
                  <a:pt x="347321" y="57150"/>
                </a:lnTo>
                <a:lnTo>
                  <a:pt x="343511" y="62590"/>
                </a:lnTo>
                <a:lnTo>
                  <a:pt x="338815" y="67286"/>
                </a:lnTo>
                <a:lnTo>
                  <a:pt x="333375" y="71096"/>
                </a:lnTo>
                <a:lnTo>
                  <a:pt x="327356" y="73902"/>
                </a:lnTo>
                <a:lnTo>
                  <a:pt x="320941" y="75621"/>
                </a:lnTo>
                <a:lnTo>
                  <a:pt x="314325" y="76200"/>
                </a:lnTo>
                <a:lnTo>
                  <a:pt x="307709" y="75621"/>
                </a:lnTo>
                <a:lnTo>
                  <a:pt x="301294" y="73902"/>
                </a:lnTo>
                <a:lnTo>
                  <a:pt x="295275" y="71096"/>
                </a:lnTo>
                <a:lnTo>
                  <a:pt x="289835" y="67286"/>
                </a:lnTo>
                <a:lnTo>
                  <a:pt x="285139" y="62590"/>
                </a:lnTo>
                <a:lnTo>
                  <a:pt x="281329" y="57150"/>
                </a:lnTo>
                <a:lnTo>
                  <a:pt x="278523" y="51131"/>
                </a:lnTo>
                <a:lnTo>
                  <a:pt x="276804" y="44716"/>
                </a:lnTo>
                <a:lnTo>
                  <a:pt x="276225" y="38100"/>
                </a:lnTo>
                <a:lnTo>
                  <a:pt x="276804" y="31484"/>
                </a:lnTo>
                <a:lnTo>
                  <a:pt x="278523" y="25069"/>
                </a:lnTo>
                <a:lnTo>
                  <a:pt x="281329" y="19050"/>
                </a:lnTo>
                <a:lnTo>
                  <a:pt x="285139" y="13610"/>
                </a:lnTo>
                <a:lnTo>
                  <a:pt x="289835" y="8914"/>
                </a:lnTo>
                <a:lnTo>
                  <a:pt x="295275" y="5104"/>
                </a:lnTo>
                <a:lnTo>
                  <a:pt x="301294" y="2298"/>
                </a:lnTo>
                <a:lnTo>
                  <a:pt x="307709" y="579"/>
                </a:lnTo>
                <a:lnTo>
                  <a:pt x="314325" y="0"/>
                </a:lnTo>
                <a:lnTo>
                  <a:pt x="320941" y="579"/>
                </a:lnTo>
                <a:lnTo>
                  <a:pt x="327356" y="2298"/>
                </a:lnTo>
                <a:lnTo>
                  <a:pt x="333375" y="5104"/>
                </a:lnTo>
                <a:lnTo>
                  <a:pt x="338815" y="8914"/>
                </a:lnTo>
                <a:lnTo>
                  <a:pt x="343511" y="13610"/>
                </a:lnTo>
                <a:lnTo>
                  <a:pt x="347321" y="19050"/>
                </a:lnTo>
                <a:lnTo>
                  <a:pt x="350127" y="25069"/>
                </a:lnTo>
                <a:lnTo>
                  <a:pt x="351846" y="31484"/>
                </a:lnTo>
                <a:lnTo>
                  <a:pt x="352425" y="38100"/>
                </a:lnTo>
              </a:path>
              <a:path w="628650" h="523875">
                <a:moveTo>
                  <a:pt x="123825" y="123825"/>
                </a:moveTo>
                <a:lnTo>
                  <a:pt x="123246" y="130441"/>
                </a:lnTo>
                <a:lnTo>
                  <a:pt x="121527" y="136856"/>
                </a:lnTo>
                <a:lnTo>
                  <a:pt x="118721" y="142875"/>
                </a:lnTo>
                <a:lnTo>
                  <a:pt x="114911" y="148315"/>
                </a:lnTo>
                <a:lnTo>
                  <a:pt x="110215" y="153011"/>
                </a:lnTo>
                <a:lnTo>
                  <a:pt x="104775" y="156821"/>
                </a:lnTo>
                <a:lnTo>
                  <a:pt x="98756" y="159627"/>
                </a:lnTo>
                <a:lnTo>
                  <a:pt x="92341" y="161346"/>
                </a:lnTo>
                <a:lnTo>
                  <a:pt x="85725" y="161925"/>
                </a:lnTo>
                <a:lnTo>
                  <a:pt x="79109" y="161346"/>
                </a:lnTo>
                <a:lnTo>
                  <a:pt x="72694" y="159627"/>
                </a:lnTo>
                <a:lnTo>
                  <a:pt x="66675" y="156821"/>
                </a:lnTo>
                <a:lnTo>
                  <a:pt x="61235" y="153011"/>
                </a:lnTo>
                <a:lnTo>
                  <a:pt x="56539" y="148315"/>
                </a:lnTo>
                <a:lnTo>
                  <a:pt x="52729" y="142875"/>
                </a:lnTo>
                <a:lnTo>
                  <a:pt x="49923" y="136856"/>
                </a:lnTo>
                <a:lnTo>
                  <a:pt x="48204" y="130441"/>
                </a:lnTo>
                <a:lnTo>
                  <a:pt x="47625" y="123825"/>
                </a:lnTo>
                <a:lnTo>
                  <a:pt x="48204" y="117209"/>
                </a:lnTo>
                <a:lnTo>
                  <a:pt x="49923" y="110794"/>
                </a:lnTo>
                <a:lnTo>
                  <a:pt x="52729" y="104775"/>
                </a:lnTo>
                <a:lnTo>
                  <a:pt x="56539" y="99335"/>
                </a:lnTo>
                <a:lnTo>
                  <a:pt x="61235" y="94639"/>
                </a:lnTo>
                <a:lnTo>
                  <a:pt x="66675" y="90829"/>
                </a:lnTo>
                <a:lnTo>
                  <a:pt x="72694" y="88023"/>
                </a:lnTo>
                <a:lnTo>
                  <a:pt x="79109" y="86304"/>
                </a:lnTo>
                <a:lnTo>
                  <a:pt x="85725" y="85725"/>
                </a:lnTo>
                <a:lnTo>
                  <a:pt x="92341" y="86304"/>
                </a:lnTo>
                <a:lnTo>
                  <a:pt x="98756" y="88023"/>
                </a:lnTo>
                <a:lnTo>
                  <a:pt x="104775" y="90829"/>
                </a:lnTo>
                <a:lnTo>
                  <a:pt x="110215" y="94639"/>
                </a:lnTo>
                <a:lnTo>
                  <a:pt x="114911" y="99335"/>
                </a:lnTo>
                <a:lnTo>
                  <a:pt x="118721" y="104775"/>
                </a:lnTo>
                <a:lnTo>
                  <a:pt x="121527" y="110794"/>
                </a:lnTo>
                <a:lnTo>
                  <a:pt x="123246" y="117209"/>
                </a:lnTo>
                <a:lnTo>
                  <a:pt x="123825" y="123825"/>
                </a:lnTo>
              </a:path>
              <a:path w="628650" h="523875">
                <a:moveTo>
                  <a:pt x="581025" y="123825"/>
                </a:moveTo>
                <a:lnTo>
                  <a:pt x="580446" y="130441"/>
                </a:lnTo>
                <a:lnTo>
                  <a:pt x="578727" y="136856"/>
                </a:lnTo>
                <a:lnTo>
                  <a:pt x="575921" y="142875"/>
                </a:lnTo>
                <a:lnTo>
                  <a:pt x="572111" y="148315"/>
                </a:lnTo>
                <a:lnTo>
                  <a:pt x="567415" y="153011"/>
                </a:lnTo>
                <a:lnTo>
                  <a:pt x="561975" y="156821"/>
                </a:lnTo>
                <a:lnTo>
                  <a:pt x="555956" y="159627"/>
                </a:lnTo>
                <a:lnTo>
                  <a:pt x="549541" y="161346"/>
                </a:lnTo>
                <a:lnTo>
                  <a:pt x="542925" y="161925"/>
                </a:lnTo>
                <a:lnTo>
                  <a:pt x="536309" y="161346"/>
                </a:lnTo>
                <a:lnTo>
                  <a:pt x="529894" y="159627"/>
                </a:lnTo>
                <a:lnTo>
                  <a:pt x="523875" y="156821"/>
                </a:lnTo>
                <a:lnTo>
                  <a:pt x="518435" y="153011"/>
                </a:lnTo>
                <a:lnTo>
                  <a:pt x="513739" y="148315"/>
                </a:lnTo>
                <a:lnTo>
                  <a:pt x="509929" y="142875"/>
                </a:lnTo>
                <a:lnTo>
                  <a:pt x="507123" y="136856"/>
                </a:lnTo>
                <a:lnTo>
                  <a:pt x="505404" y="130441"/>
                </a:lnTo>
                <a:lnTo>
                  <a:pt x="504825" y="123825"/>
                </a:lnTo>
                <a:lnTo>
                  <a:pt x="505404" y="117209"/>
                </a:lnTo>
                <a:lnTo>
                  <a:pt x="507123" y="110794"/>
                </a:lnTo>
                <a:lnTo>
                  <a:pt x="509929" y="104775"/>
                </a:lnTo>
                <a:lnTo>
                  <a:pt x="513739" y="99335"/>
                </a:lnTo>
                <a:lnTo>
                  <a:pt x="518435" y="94639"/>
                </a:lnTo>
                <a:lnTo>
                  <a:pt x="523875" y="90829"/>
                </a:lnTo>
                <a:lnTo>
                  <a:pt x="529894" y="88023"/>
                </a:lnTo>
                <a:lnTo>
                  <a:pt x="536309" y="86304"/>
                </a:lnTo>
                <a:lnTo>
                  <a:pt x="542925" y="85725"/>
                </a:lnTo>
                <a:lnTo>
                  <a:pt x="549541" y="86304"/>
                </a:lnTo>
                <a:lnTo>
                  <a:pt x="555956" y="88023"/>
                </a:lnTo>
                <a:lnTo>
                  <a:pt x="561975" y="90829"/>
                </a:lnTo>
                <a:lnTo>
                  <a:pt x="567415" y="94639"/>
                </a:lnTo>
                <a:lnTo>
                  <a:pt x="572111" y="99335"/>
                </a:lnTo>
                <a:lnTo>
                  <a:pt x="575921" y="104775"/>
                </a:lnTo>
                <a:lnTo>
                  <a:pt x="578727" y="110794"/>
                </a:lnTo>
                <a:lnTo>
                  <a:pt x="580446" y="117209"/>
                </a:lnTo>
                <a:lnTo>
                  <a:pt x="581025" y="123825"/>
                </a:lnTo>
              </a:path>
              <a:path w="628650" h="523875">
                <a:moveTo>
                  <a:pt x="123825" y="409575"/>
                </a:moveTo>
                <a:lnTo>
                  <a:pt x="123246" y="416191"/>
                </a:lnTo>
                <a:lnTo>
                  <a:pt x="121527" y="422606"/>
                </a:lnTo>
                <a:lnTo>
                  <a:pt x="118721" y="428625"/>
                </a:lnTo>
                <a:lnTo>
                  <a:pt x="114911" y="434065"/>
                </a:lnTo>
                <a:lnTo>
                  <a:pt x="110215" y="438761"/>
                </a:lnTo>
                <a:lnTo>
                  <a:pt x="104775" y="442571"/>
                </a:lnTo>
                <a:lnTo>
                  <a:pt x="98756" y="445377"/>
                </a:lnTo>
                <a:lnTo>
                  <a:pt x="92341" y="447096"/>
                </a:lnTo>
                <a:lnTo>
                  <a:pt x="85725" y="447675"/>
                </a:lnTo>
                <a:lnTo>
                  <a:pt x="79109" y="447096"/>
                </a:lnTo>
                <a:lnTo>
                  <a:pt x="72694" y="445377"/>
                </a:lnTo>
                <a:lnTo>
                  <a:pt x="66675" y="442571"/>
                </a:lnTo>
                <a:lnTo>
                  <a:pt x="61235" y="438761"/>
                </a:lnTo>
                <a:lnTo>
                  <a:pt x="56539" y="434065"/>
                </a:lnTo>
                <a:lnTo>
                  <a:pt x="52729" y="428625"/>
                </a:lnTo>
                <a:lnTo>
                  <a:pt x="49923" y="422606"/>
                </a:lnTo>
                <a:lnTo>
                  <a:pt x="48204" y="416191"/>
                </a:lnTo>
                <a:lnTo>
                  <a:pt x="47625" y="409575"/>
                </a:lnTo>
                <a:lnTo>
                  <a:pt x="48204" y="402959"/>
                </a:lnTo>
                <a:lnTo>
                  <a:pt x="49923" y="396544"/>
                </a:lnTo>
                <a:lnTo>
                  <a:pt x="52729" y="390525"/>
                </a:lnTo>
                <a:lnTo>
                  <a:pt x="56539" y="385085"/>
                </a:lnTo>
                <a:lnTo>
                  <a:pt x="61235" y="380389"/>
                </a:lnTo>
                <a:lnTo>
                  <a:pt x="66675" y="376579"/>
                </a:lnTo>
                <a:lnTo>
                  <a:pt x="72694" y="373773"/>
                </a:lnTo>
                <a:lnTo>
                  <a:pt x="79109" y="372054"/>
                </a:lnTo>
                <a:lnTo>
                  <a:pt x="85725" y="371475"/>
                </a:lnTo>
                <a:lnTo>
                  <a:pt x="92341" y="372054"/>
                </a:lnTo>
                <a:lnTo>
                  <a:pt x="98756" y="373773"/>
                </a:lnTo>
                <a:lnTo>
                  <a:pt x="104775" y="376579"/>
                </a:lnTo>
                <a:lnTo>
                  <a:pt x="110215" y="380389"/>
                </a:lnTo>
                <a:lnTo>
                  <a:pt x="114911" y="385085"/>
                </a:lnTo>
                <a:lnTo>
                  <a:pt x="118721" y="390525"/>
                </a:lnTo>
                <a:lnTo>
                  <a:pt x="121527" y="396544"/>
                </a:lnTo>
                <a:lnTo>
                  <a:pt x="123246" y="402959"/>
                </a:lnTo>
                <a:lnTo>
                  <a:pt x="123825" y="409575"/>
                </a:lnTo>
              </a:path>
              <a:path w="628650" h="523875">
                <a:moveTo>
                  <a:pt x="581025" y="409575"/>
                </a:moveTo>
                <a:lnTo>
                  <a:pt x="580446" y="416191"/>
                </a:lnTo>
                <a:lnTo>
                  <a:pt x="578727" y="422606"/>
                </a:lnTo>
                <a:lnTo>
                  <a:pt x="575921" y="428625"/>
                </a:lnTo>
                <a:lnTo>
                  <a:pt x="572111" y="434065"/>
                </a:lnTo>
                <a:lnTo>
                  <a:pt x="567415" y="438761"/>
                </a:lnTo>
                <a:lnTo>
                  <a:pt x="561975" y="442571"/>
                </a:lnTo>
                <a:lnTo>
                  <a:pt x="555956" y="445377"/>
                </a:lnTo>
                <a:lnTo>
                  <a:pt x="549541" y="447096"/>
                </a:lnTo>
                <a:lnTo>
                  <a:pt x="542925" y="447675"/>
                </a:lnTo>
                <a:lnTo>
                  <a:pt x="536309" y="447096"/>
                </a:lnTo>
                <a:lnTo>
                  <a:pt x="529894" y="445377"/>
                </a:lnTo>
                <a:lnTo>
                  <a:pt x="523875" y="442571"/>
                </a:lnTo>
                <a:lnTo>
                  <a:pt x="518435" y="438761"/>
                </a:lnTo>
                <a:lnTo>
                  <a:pt x="513739" y="434065"/>
                </a:lnTo>
                <a:lnTo>
                  <a:pt x="509929" y="428625"/>
                </a:lnTo>
                <a:lnTo>
                  <a:pt x="507123" y="422606"/>
                </a:lnTo>
                <a:lnTo>
                  <a:pt x="505404" y="416191"/>
                </a:lnTo>
                <a:lnTo>
                  <a:pt x="504825" y="409575"/>
                </a:lnTo>
                <a:lnTo>
                  <a:pt x="505404" y="402959"/>
                </a:lnTo>
                <a:lnTo>
                  <a:pt x="507123" y="396544"/>
                </a:lnTo>
                <a:lnTo>
                  <a:pt x="509929" y="390525"/>
                </a:lnTo>
                <a:lnTo>
                  <a:pt x="513739" y="385085"/>
                </a:lnTo>
                <a:lnTo>
                  <a:pt x="518435" y="380389"/>
                </a:lnTo>
                <a:lnTo>
                  <a:pt x="523875" y="376579"/>
                </a:lnTo>
                <a:lnTo>
                  <a:pt x="529894" y="373773"/>
                </a:lnTo>
                <a:lnTo>
                  <a:pt x="536309" y="372054"/>
                </a:lnTo>
                <a:lnTo>
                  <a:pt x="542925" y="371475"/>
                </a:lnTo>
                <a:lnTo>
                  <a:pt x="549541" y="372054"/>
                </a:lnTo>
                <a:lnTo>
                  <a:pt x="555956" y="373773"/>
                </a:lnTo>
                <a:lnTo>
                  <a:pt x="561975" y="376579"/>
                </a:lnTo>
                <a:lnTo>
                  <a:pt x="567415" y="380389"/>
                </a:lnTo>
                <a:lnTo>
                  <a:pt x="572111" y="385085"/>
                </a:lnTo>
                <a:lnTo>
                  <a:pt x="575921" y="390525"/>
                </a:lnTo>
                <a:lnTo>
                  <a:pt x="578727" y="396544"/>
                </a:lnTo>
                <a:lnTo>
                  <a:pt x="580446" y="402959"/>
                </a:lnTo>
                <a:lnTo>
                  <a:pt x="581025" y="409575"/>
                </a:lnTo>
              </a:path>
              <a:path w="628650" h="523875">
                <a:moveTo>
                  <a:pt x="314325" y="180975"/>
                </a:moveTo>
                <a:lnTo>
                  <a:pt x="314325" y="76200"/>
                </a:lnTo>
              </a:path>
              <a:path w="628650" h="523875">
                <a:moveTo>
                  <a:pt x="238125" y="209550"/>
                </a:moveTo>
                <a:lnTo>
                  <a:pt x="123825" y="142875"/>
                </a:lnTo>
              </a:path>
              <a:path w="628650" h="523875">
                <a:moveTo>
                  <a:pt x="390525" y="209550"/>
                </a:moveTo>
                <a:lnTo>
                  <a:pt x="504825" y="142875"/>
                </a:lnTo>
              </a:path>
              <a:path w="628650" h="523875">
                <a:moveTo>
                  <a:pt x="238125" y="323850"/>
                </a:moveTo>
                <a:lnTo>
                  <a:pt x="123825" y="390525"/>
                </a:lnTo>
              </a:path>
              <a:path w="628650" h="523875">
                <a:moveTo>
                  <a:pt x="390525" y="323850"/>
                </a:moveTo>
                <a:lnTo>
                  <a:pt x="504825" y="390525"/>
                </a:lnTo>
              </a:path>
            </a:pathLst>
          </a:custGeom>
          <a:noFill/>
          <a:ln w="17145">
            <a:solidFill>
              <a:srgbClr val="F57A00"/>
            </a:solidFill>
          </a:ln>
        </p:spPr>
        <p:txBody>
          <a:bodyPr/>
          <a:lstStyle/>
          <a:p>
            <a:endParaRPr lang="en-US"/>
          </a:p>
        </p:txBody>
      </p:sp>
      <p:sp>
        <p:nvSpPr>
          <p:cNvPr id="121" name="Customer focused people — editable">
            <a:extLst>
              <a:ext uri="{FF2B5EF4-FFF2-40B4-BE49-F238E27FC236}">
                <a16:creationId xmlns:a16="http://schemas.microsoft.com/office/drawing/2014/main" id="{E211BC42-BDD5-843B-9E71-0A809AFDE15C}"/>
              </a:ext>
            </a:extLst>
          </p:cNvPr>
          <p:cNvSpPr>
            <a:spLocks noGrp="1"/>
          </p:cNvSpPr>
          <p:nvPr/>
        </p:nvSpPr>
        <p:spPr>
          <a:xfrm>
            <a:off x="8331610" y="5553075"/>
            <a:ext cx="628650" cy="523875"/>
          </a:xfrm>
          <a:custGeom>
            <a:avLst/>
            <a:gdLst/>
            <a:ahLst/>
            <a:cxnLst/>
            <a:rect l="0" t="0" r="0" b="0"/>
            <a:pathLst>
              <a:path w="628650" h="523875">
                <a:moveTo>
                  <a:pt x="409575" y="123825"/>
                </a:moveTo>
                <a:lnTo>
                  <a:pt x="408128" y="140365"/>
                </a:lnTo>
                <a:lnTo>
                  <a:pt x="403831" y="156402"/>
                </a:lnTo>
                <a:lnTo>
                  <a:pt x="396814" y="171450"/>
                </a:lnTo>
                <a:lnTo>
                  <a:pt x="387291" y="185051"/>
                </a:lnTo>
                <a:lnTo>
                  <a:pt x="375551" y="196791"/>
                </a:lnTo>
                <a:lnTo>
                  <a:pt x="361950" y="206314"/>
                </a:lnTo>
                <a:lnTo>
                  <a:pt x="346902" y="213331"/>
                </a:lnTo>
                <a:lnTo>
                  <a:pt x="330865" y="217628"/>
                </a:lnTo>
                <a:lnTo>
                  <a:pt x="314325" y="219075"/>
                </a:lnTo>
                <a:lnTo>
                  <a:pt x="297785" y="217628"/>
                </a:lnTo>
                <a:lnTo>
                  <a:pt x="281748" y="213331"/>
                </a:lnTo>
                <a:lnTo>
                  <a:pt x="266700" y="206314"/>
                </a:lnTo>
                <a:lnTo>
                  <a:pt x="253099" y="196791"/>
                </a:lnTo>
                <a:lnTo>
                  <a:pt x="241359" y="185051"/>
                </a:lnTo>
                <a:lnTo>
                  <a:pt x="231836" y="171450"/>
                </a:lnTo>
                <a:lnTo>
                  <a:pt x="224819" y="156402"/>
                </a:lnTo>
                <a:lnTo>
                  <a:pt x="220522" y="140365"/>
                </a:lnTo>
                <a:lnTo>
                  <a:pt x="219075" y="123825"/>
                </a:lnTo>
                <a:lnTo>
                  <a:pt x="220522" y="107285"/>
                </a:lnTo>
                <a:lnTo>
                  <a:pt x="224819" y="91248"/>
                </a:lnTo>
                <a:lnTo>
                  <a:pt x="231836" y="76200"/>
                </a:lnTo>
                <a:lnTo>
                  <a:pt x="241359" y="62599"/>
                </a:lnTo>
                <a:lnTo>
                  <a:pt x="253099" y="50859"/>
                </a:lnTo>
                <a:lnTo>
                  <a:pt x="266700" y="41336"/>
                </a:lnTo>
                <a:lnTo>
                  <a:pt x="281748" y="34319"/>
                </a:lnTo>
                <a:lnTo>
                  <a:pt x="297785" y="30022"/>
                </a:lnTo>
                <a:lnTo>
                  <a:pt x="314325" y="28575"/>
                </a:lnTo>
                <a:lnTo>
                  <a:pt x="330865" y="30022"/>
                </a:lnTo>
                <a:lnTo>
                  <a:pt x="346902" y="34319"/>
                </a:lnTo>
                <a:lnTo>
                  <a:pt x="361950" y="41336"/>
                </a:lnTo>
                <a:lnTo>
                  <a:pt x="375551" y="50859"/>
                </a:lnTo>
                <a:lnTo>
                  <a:pt x="387291" y="62599"/>
                </a:lnTo>
                <a:lnTo>
                  <a:pt x="396814" y="76200"/>
                </a:lnTo>
                <a:lnTo>
                  <a:pt x="403831" y="91248"/>
                </a:lnTo>
                <a:lnTo>
                  <a:pt x="408128" y="107285"/>
                </a:lnTo>
                <a:lnTo>
                  <a:pt x="409575" y="123825"/>
                </a:lnTo>
              </a:path>
              <a:path w="628650" h="523875">
                <a:moveTo>
                  <a:pt x="152400" y="190500"/>
                </a:moveTo>
                <a:lnTo>
                  <a:pt x="151532" y="200424"/>
                </a:lnTo>
                <a:lnTo>
                  <a:pt x="148953" y="210046"/>
                </a:lnTo>
                <a:lnTo>
                  <a:pt x="144743" y="219075"/>
                </a:lnTo>
                <a:lnTo>
                  <a:pt x="139029" y="227235"/>
                </a:lnTo>
                <a:lnTo>
                  <a:pt x="131985" y="234279"/>
                </a:lnTo>
                <a:lnTo>
                  <a:pt x="123825" y="239993"/>
                </a:lnTo>
                <a:lnTo>
                  <a:pt x="114796" y="244203"/>
                </a:lnTo>
                <a:lnTo>
                  <a:pt x="105174" y="246782"/>
                </a:lnTo>
                <a:lnTo>
                  <a:pt x="95250" y="247650"/>
                </a:lnTo>
                <a:lnTo>
                  <a:pt x="85326" y="246782"/>
                </a:lnTo>
                <a:lnTo>
                  <a:pt x="75704" y="244203"/>
                </a:lnTo>
                <a:lnTo>
                  <a:pt x="66675" y="239993"/>
                </a:lnTo>
                <a:lnTo>
                  <a:pt x="58515" y="234279"/>
                </a:lnTo>
                <a:lnTo>
                  <a:pt x="51471" y="227235"/>
                </a:lnTo>
                <a:lnTo>
                  <a:pt x="45757" y="219075"/>
                </a:lnTo>
                <a:lnTo>
                  <a:pt x="41547" y="210046"/>
                </a:lnTo>
                <a:lnTo>
                  <a:pt x="38968" y="200424"/>
                </a:lnTo>
                <a:lnTo>
                  <a:pt x="38100" y="190500"/>
                </a:lnTo>
                <a:lnTo>
                  <a:pt x="38968" y="180576"/>
                </a:lnTo>
                <a:lnTo>
                  <a:pt x="41547" y="170954"/>
                </a:lnTo>
                <a:lnTo>
                  <a:pt x="45757" y="161925"/>
                </a:lnTo>
                <a:lnTo>
                  <a:pt x="51471" y="153765"/>
                </a:lnTo>
                <a:lnTo>
                  <a:pt x="58515" y="146721"/>
                </a:lnTo>
                <a:lnTo>
                  <a:pt x="66675" y="141007"/>
                </a:lnTo>
                <a:lnTo>
                  <a:pt x="75704" y="136797"/>
                </a:lnTo>
                <a:lnTo>
                  <a:pt x="85326" y="134218"/>
                </a:lnTo>
                <a:lnTo>
                  <a:pt x="95250" y="133350"/>
                </a:lnTo>
                <a:lnTo>
                  <a:pt x="105174" y="134218"/>
                </a:lnTo>
                <a:lnTo>
                  <a:pt x="114796" y="136797"/>
                </a:lnTo>
                <a:lnTo>
                  <a:pt x="123825" y="141007"/>
                </a:lnTo>
                <a:lnTo>
                  <a:pt x="131985" y="146721"/>
                </a:lnTo>
                <a:lnTo>
                  <a:pt x="139029" y="153765"/>
                </a:lnTo>
                <a:lnTo>
                  <a:pt x="144743" y="161925"/>
                </a:lnTo>
                <a:lnTo>
                  <a:pt x="148953" y="170954"/>
                </a:lnTo>
                <a:lnTo>
                  <a:pt x="151532" y="180576"/>
                </a:lnTo>
                <a:lnTo>
                  <a:pt x="152400" y="190500"/>
                </a:lnTo>
              </a:path>
              <a:path w="628650" h="523875">
                <a:moveTo>
                  <a:pt x="590550" y="190500"/>
                </a:moveTo>
                <a:lnTo>
                  <a:pt x="589682" y="200424"/>
                </a:lnTo>
                <a:lnTo>
                  <a:pt x="587103" y="210046"/>
                </a:lnTo>
                <a:lnTo>
                  <a:pt x="582893" y="219075"/>
                </a:lnTo>
                <a:lnTo>
                  <a:pt x="577179" y="227235"/>
                </a:lnTo>
                <a:lnTo>
                  <a:pt x="570135" y="234279"/>
                </a:lnTo>
                <a:lnTo>
                  <a:pt x="561975" y="239993"/>
                </a:lnTo>
                <a:lnTo>
                  <a:pt x="552946" y="244203"/>
                </a:lnTo>
                <a:lnTo>
                  <a:pt x="543324" y="246782"/>
                </a:lnTo>
                <a:lnTo>
                  <a:pt x="533400" y="247650"/>
                </a:lnTo>
                <a:lnTo>
                  <a:pt x="523476" y="246782"/>
                </a:lnTo>
                <a:lnTo>
                  <a:pt x="513854" y="244203"/>
                </a:lnTo>
                <a:lnTo>
                  <a:pt x="504825" y="239993"/>
                </a:lnTo>
                <a:lnTo>
                  <a:pt x="496665" y="234279"/>
                </a:lnTo>
                <a:lnTo>
                  <a:pt x="489621" y="227235"/>
                </a:lnTo>
                <a:lnTo>
                  <a:pt x="483907" y="219075"/>
                </a:lnTo>
                <a:lnTo>
                  <a:pt x="479697" y="210046"/>
                </a:lnTo>
                <a:lnTo>
                  <a:pt x="477118" y="200424"/>
                </a:lnTo>
                <a:lnTo>
                  <a:pt x="476250" y="190500"/>
                </a:lnTo>
                <a:lnTo>
                  <a:pt x="477118" y="180576"/>
                </a:lnTo>
                <a:lnTo>
                  <a:pt x="479697" y="170954"/>
                </a:lnTo>
                <a:lnTo>
                  <a:pt x="483907" y="161925"/>
                </a:lnTo>
                <a:lnTo>
                  <a:pt x="489621" y="153765"/>
                </a:lnTo>
                <a:lnTo>
                  <a:pt x="496665" y="146721"/>
                </a:lnTo>
                <a:lnTo>
                  <a:pt x="504825" y="141007"/>
                </a:lnTo>
                <a:lnTo>
                  <a:pt x="513854" y="136797"/>
                </a:lnTo>
                <a:lnTo>
                  <a:pt x="523476" y="134218"/>
                </a:lnTo>
                <a:lnTo>
                  <a:pt x="533400" y="133350"/>
                </a:lnTo>
                <a:lnTo>
                  <a:pt x="543324" y="134218"/>
                </a:lnTo>
                <a:lnTo>
                  <a:pt x="552946" y="136797"/>
                </a:lnTo>
                <a:lnTo>
                  <a:pt x="561975" y="141007"/>
                </a:lnTo>
                <a:lnTo>
                  <a:pt x="570135" y="146721"/>
                </a:lnTo>
                <a:lnTo>
                  <a:pt x="577179" y="153765"/>
                </a:lnTo>
                <a:lnTo>
                  <a:pt x="582893" y="161925"/>
                </a:lnTo>
                <a:lnTo>
                  <a:pt x="587103" y="170954"/>
                </a:lnTo>
                <a:lnTo>
                  <a:pt x="589682" y="180576"/>
                </a:lnTo>
                <a:lnTo>
                  <a:pt x="590550" y="190500"/>
                </a:lnTo>
              </a:path>
              <a:path w="628650" h="523875">
                <a:moveTo>
                  <a:pt x="161925" y="504825"/>
                </a:moveTo>
                <a:lnTo>
                  <a:pt x="158286" y="471634"/>
                </a:lnTo>
                <a:lnTo>
                  <a:pt x="156803" y="441795"/>
                </a:lnTo>
                <a:lnTo>
                  <a:pt x="157339" y="415131"/>
                </a:lnTo>
                <a:lnTo>
                  <a:pt x="159756" y="391466"/>
                </a:lnTo>
                <a:lnTo>
                  <a:pt x="163918" y="370622"/>
                </a:lnTo>
                <a:lnTo>
                  <a:pt x="169686" y="352425"/>
                </a:lnTo>
                <a:lnTo>
                  <a:pt x="176925" y="336697"/>
                </a:lnTo>
                <a:lnTo>
                  <a:pt x="185496" y="323262"/>
                </a:lnTo>
                <a:lnTo>
                  <a:pt x="195263" y="311944"/>
                </a:lnTo>
                <a:lnTo>
                  <a:pt x="206088" y="302566"/>
                </a:lnTo>
                <a:lnTo>
                  <a:pt x="217834" y="294952"/>
                </a:lnTo>
                <a:lnTo>
                  <a:pt x="230364" y="288925"/>
                </a:lnTo>
                <a:lnTo>
                  <a:pt x="243541" y="284309"/>
                </a:lnTo>
                <a:lnTo>
                  <a:pt x="257227" y="280929"/>
                </a:lnTo>
                <a:lnTo>
                  <a:pt x="271286" y="278606"/>
                </a:lnTo>
                <a:lnTo>
                  <a:pt x="285580" y="277166"/>
                </a:lnTo>
                <a:lnTo>
                  <a:pt x="299972" y="276431"/>
                </a:lnTo>
                <a:lnTo>
                  <a:pt x="314325" y="276225"/>
                </a:lnTo>
              </a:path>
              <a:path w="628650" h="523875">
                <a:moveTo>
                  <a:pt x="314325" y="276225"/>
                </a:moveTo>
                <a:lnTo>
                  <a:pt x="330094" y="276431"/>
                </a:lnTo>
                <a:lnTo>
                  <a:pt x="345578" y="277166"/>
                </a:lnTo>
                <a:lnTo>
                  <a:pt x="360671" y="278606"/>
                </a:lnTo>
                <a:lnTo>
                  <a:pt x="375264" y="280929"/>
                </a:lnTo>
                <a:lnTo>
                  <a:pt x="389249" y="284309"/>
                </a:lnTo>
                <a:lnTo>
                  <a:pt x="402519" y="288925"/>
                </a:lnTo>
                <a:lnTo>
                  <a:pt x="414966" y="294952"/>
                </a:lnTo>
                <a:lnTo>
                  <a:pt x="426482" y="302566"/>
                </a:lnTo>
                <a:lnTo>
                  <a:pt x="436959" y="311944"/>
                </a:lnTo>
                <a:lnTo>
                  <a:pt x="446290" y="323262"/>
                </a:lnTo>
                <a:lnTo>
                  <a:pt x="454366" y="336697"/>
                </a:lnTo>
                <a:lnTo>
                  <a:pt x="461081" y="352425"/>
                </a:lnTo>
                <a:lnTo>
                  <a:pt x="466325" y="370622"/>
                </a:lnTo>
                <a:lnTo>
                  <a:pt x="469991" y="391466"/>
                </a:lnTo>
                <a:lnTo>
                  <a:pt x="471973" y="415131"/>
                </a:lnTo>
                <a:lnTo>
                  <a:pt x="472160" y="441795"/>
                </a:lnTo>
                <a:lnTo>
                  <a:pt x="470447" y="471634"/>
                </a:lnTo>
                <a:lnTo>
                  <a:pt x="466725" y="504825"/>
                </a:lnTo>
              </a:path>
              <a:path w="628650" h="523875">
                <a:moveTo>
                  <a:pt x="9525" y="485775"/>
                </a:moveTo>
                <a:lnTo>
                  <a:pt x="8616" y="452247"/>
                </a:lnTo>
                <a:lnTo>
                  <a:pt x="9395" y="422932"/>
                </a:lnTo>
                <a:lnTo>
                  <a:pt x="11764" y="397580"/>
                </a:lnTo>
                <a:lnTo>
                  <a:pt x="15627" y="375940"/>
                </a:lnTo>
                <a:lnTo>
                  <a:pt x="20885" y="357760"/>
                </a:lnTo>
                <a:lnTo>
                  <a:pt x="27440" y="342788"/>
                </a:lnTo>
                <a:lnTo>
                  <a:pt x="35196" y="330775"/>
                </a:lnTo>
                <a:lnTo>
                  <a:pt x="44053" y="321469"/>
                </a:lnTo>
                <a:lnTo>
                  <a:pt x="53915" y="314618"/>
                </a:lnTo>
                <a:lnTo>
                  <a:pt x="64684" y="309972"/>
                </a:lnTo>
                <a:lnTo>
                  <a:pt x="76263" y="307279"/>
                </a:lnTo>
                <a:lnTo>
                  <a:pt x="88553" y="306288"/>
                </a:lnTo>
                <a:lnTo>
                  <a:pt x="101457" y="306749"/>
                </a:lnTo>
                <a:lnTo>
                  <a:pt x="114877" y="308409"/>
                </a:lnTo>
                <a:lnTo>
                  <a:pt x="128715" y="311018"/>
                </a:lnTo>
                <a:lnTo>
                  <a:pt x="142875" y="314325"/>
                </a:lnTo>
              </a:path>
              <a:path w="628650" h="523875">
                <a:moveTo>
                  <a:pt x="485775" y="314325"/>
                </a:moveTo>
                <a:lnTo>
                  <a:pt x="501400" y="311332"/>
                </a:lnTo>
                <a:lnTo>
                  <a:pt x="516117" y="309581"/>
                </a:lnTo>
                <a:lnTo>
                  <a:pt x="529914" y="309197"/>
                </a:lnTo>
                <a:lnTo>
                  <a:pt x="542776" y="310307"/>
                </a:lnTo>
                <a:lnTo>
                  <a:pt x="554689" y="313034"/>
                </a:lnTo>
                <a:lnTo>
                  <a:pt x="565640" y="317506"/>
                </a:lnTo>
                <a:lnTo>
                  <a:pt x="575614" y="323848"/>
                </a:lnTo>
                <a:lnTo>
                  <a:pt x="584597" y="332184"/>
                </a:lnTo>
                <a:lnTo>
                  <a:pt x="592575" y="342642"/>
                </a:lnTo>
                <a:lnTo>
                  <a:pt x="599535" y="355346"/>
                </a:lnTo>
                <a:lnTo>
                  <a:pt x="605463" y="370422"/>
                </a:lnTo>
                <a:lnTo>
                  <a:pt x="610344" y="387995"/>
                </a:lnTo>
                <a:lnTo>
                  <a:pt x="614165" y="408191"/>
                </a:lnTo>
                <a:lnTo>
                  <a:pt x="616911" y="431136"/>
                </a:lnTo>
                <a:lnTo>
                  <a:pt x="618569" y="456956"/>
                </a:lnTo>
                <a:lnTo>
                  <a:pt x="619125" y="485775"/>
                </a:lnTo>
              </a:path>
            </a:pathLst>
          </a:custGeom>
          <a:noFill/>
          <a:ln w="17145">
            <a:solidFill>
              <a:srgbClr val="F57A00"/>
            </a:solidFill>
          </a:ln>
        </p:spPr>
        <p:txBody>
          <a:bodyPr/>
          <a:lstStyle/>
          <a:p>
            <a:endParaRPr lang="en-US"/>
          </a:p>
        </p:txBody>
      </p:sp>
      <p:sp>
        <p:nvSpPr>
          <p:cNvPr id="123" name="Value divider 1">
            <a:extLst>
              <a:ext uri="{FF2B5EF4-FFF2-40B4-BE49-F238E27FC236}">
                <a16:creationId xmlns:a16="http://schemas.microsoft.com/office/drawing/2014/main" id="{3EC113AF-2D7C-C487-A1BA-1A89B953BBF4}"/>
              </a:ext>
            </a:extLst>
          </p:cNvPr>
          <p:cNvSpPr>
            <a:spLocks noGrp="1"/>
          </p:cNvSpPr>
          <p:nvPr/>
        </p:nvSpPr>
        <p:spPr>
          <a:xfrm>
            <a:off x="3750085" y="5562600"/>
            <a:ext cx="9525" cy="895350"/>
          </a:xfrm>
          <a:prstGeom prst="rect">
            <a:avLst/>
          </a:prstGeom>
          <a:solidFill>
            <a:srgbClr val="8A502B"/>
          </a:solidFill>
          <a:ln w="0">
            <a:noFill/>
          </a:ln>
        </p:spPr>
        <p:txBody>
          <a:bodyPr/>
          <a:lstStyle/>
          <a:p>
            <a:endParaRPr lang="en-US"/>
          </a:p>
        </p:txBody>
      </p:sp>
      <p:sp>
        <p:nvSpPr>
          <p:cNvPr id="125" name="Value divider 2">
            <a:extLst>
              <a:ext uri="{FF2B5EF4-FFF2-40B4-BE49-F238E27FC236}">
                <a16:creationId xmlns:a16="http://schemas.microsoft.com/office/drawing/2014/main" id="{CDBA5FA3-0830-CB8C-334B-D04510E0A933}"/>
              </a:ext>
            </a:extLst>
          </p:cNvPr>
          <p:cNvSpPr>
            <a:spLocks noGrp="1"/>
          </p:cNvSpPr>
          <p:nvPr/>
        </p:nvSpPr>
        <p:spPr>
          <a:xfrm>
            <a:off x="5674135" y="5562600"/>
            <a:ext cx="9525" cy="895350"/>
          </a:xfrm>
          <a:prstGeom prst="rect">
            <a:avLst/>
          </a:prstGeom>
          <a:solidFill>
            <a:srgbClr val="8A502B"/>
          </a:solidFill>
          <a:ln w="0">
            <a:noFill/>
          </a:ln>
        </p:spPr>
        <p:txBody>
          <a:bodyPr/>
          <a:lstStyle/>
          <a:p>
            <a:endParaRPr lang="en-US"/>
          </a:p>
        </p:txBody>
      </p:sp>
      <p:sp>
        <p:nvSpPr>
          <p:cNvPr id="127" name="Value divider 3">
            <a:extLst>
              <a:ext uri="{FF2B5EF4-FFF2-40B4-BE49-F238E27FC236}">
                <a16:creationId xmlns:a16="http://schemas.microsoft.com/office/drawing/2014/main" id="{34CB3458-10EF-6CDB-5382-A51D924A7B95}"/>
              </a:ext>
            </a:extLst>
          </p:cNvPr>
          <p:cNvSpPr>
            <a:spLocks noGrp="1"/>
          </p:cNvSpPr>
          <p:nvPr/>
        </p:nvSpPr>
        <p:spPr>
          <a:xfrm>
            <a:off x="7588660" y="5562600"/>
            <a:ext cx="9525" cy="895350"/>
          </a:xfrm>
          <a:prstGeom prst="rect">
            <a:avLst/>
          </a:prstGeom>
          <a:solidFill>
            <a:srgbClr val="8A502B"/>
          </a:solidFill>
          <a:ln w="0">
            <a:noFill/>
          </a:ln>
        </p:spPr>
        <p:txBody>
          <a:bodyPr/>
          <a:lstStyle/>
          <a:p>
            <a:endParaRPr lang="en-US"/>
          </a:p>
        </p:txBody>
      </p:sp>
      <p:sp>
        <p:nvSpPr>
          <p:cNvPr id="129" name="Value 1 title">
            <a:extLst>
              <a:ext uri="{FF2B5EF4-FFF2-40B4-BE49-F238E27FC236}">
                <a16:creationId xmlns:a16="http://schemas.microsoft.com/office/drawing/2014/main" id="{B03BDAEC-A97E-5E22-6268-F9F1FC2BA313}"/>
              </a:ext>
            </a:extLst>
          </p:cNvPr>
          <p:cNvSpPr>
            <a:spLocks noGrp="1"/>
          </p:cNvSpPr>
          <p:nvPr/>
        </p:nvSpPr>
        <p:spPr>
          <a:xfrm>
            <a:off x="2159410" y="6153150"/>
            <a:ext cx="1762125" cy="180975"/>
          </a:xfrm>
          <a:prstGeom prst="rect">
            <a:avLst/>
          </a:prstGeom>
          <a:noFill/>
          <a:ln w="0">
            <a:noFill/>
          </a:ln>
        </p:spPr>
        <p:txBody>
          <a:bodyPr wrap="none" lIns="0" tIns="0" rIns="0" bIns="0" anchor="t">
            <a:noAutofit/>
          </a:bodyPr>
          <a:lstStyle/>
          <a:p>
            <a:pPr algn="ctr" rtl="1">
              <a:lnSpc>
                <a:spcPct val="106000"/>
              </a:lnSpc>
              <a:buNone/>
              <a:defRPr lang="ar-SA" sz="945" b="1">
                <a:solidFill>
                  <a:srgbClr val="FFFFFF"/>
                </a:solidFill>
                <a:latin typeface="Arial"/>
                <a:ea typeface="Arial"/>
                <a:cs typeface="Arial"/>
              </a:defRPr>
            </a:pPr>
            <a:r>
              <a:rPr lang="ar-SA" sz="945" b="1">
                <a:solidFill>
                  <a:srgbClr val="FFFFFF"/>
                </a:solidFill>
                <a:latin typeface="Arial"/>
                <a:ea typeface="Arial"/>
                <a:cs typeface="Arial"/>
              </a:rPr>
              <a:t>‏الأمان والموثوقية</a:t>
            </a:r>
          </a:p>
        </p:txBody>
      </p:sp>
      <p:sp>
        <p:nvSpPr>
          <p:cNvPr id="131" name="Value 1 caption">
            <a:extLst>
              <a:ext uri="{FF2B5EF4-FFF2-40B4-BE49-F238E27FC236}">
                <a16:creationId xmlns:a16="http://schemas.microsoft.com/office/drawing/2014/main" id="{1E91EF80-C1AF-B4EE-1D93-BE39BA33C8A5}"/>
              </a:ext>
            </a:extLst>
          </p:cNvPr>
          <p:cNvSpPr>
            <a:spLocks noGrp="1"/>
          </p:cNvSpPr>
          <p:nvPr/>
        </p:nvSpPr>
        <p:spPr>
          <a:xfrm>
            <a:off x="2159410" y="6362700"/>
            <a:ext cx="1762125" cy="171450"/>
          </a:xfrm>
          <a:prstGeom prst="rect">
            <a:avLst/>
          </a:prstGeom>
          <a:noFill/>
          <a:ln w="0">
            <a:noFill/>
          </a:ln>
        </p:spPr>
        <p:txBody>
          <a:bodyPr wrap="none" lIns="0" tIns="0" rIns="0" bIns="0" anchor="t">
            <a:noAutofit/>
          </a:bodyPr>
          <a:lstStyle/>
          <a:p>
            <a:pPr algn="ctr" rtl="1">
              <a:lnSpc>
                <a:spcPct val="106000"/>
              </a:lnSpc>
              <a:buNone/>
              <a:defRPr lang="ar-SA" sz="810" b="0">
                <a:solidFill>
                  <a:srgbClr val="FFFFFF"/>
                </a:solidFill>
                <a:latin typeface="Arial"/>
                <a:ea typeface="Arial"/>
                <a:cs typeface="Arial"/>
              </a:defRPr>
            </a:pPr>
            <a:r>
              <a:rPr lang="ar-SA" sz="810" b="0">
                <a:solidFill>
                  <a:srgbClr val="FFFFFF"/>
                </a:solidFill>
                <a:latin typeface="Arial"/>
                <a:ea typeface="Arial"/>
                <a:cs typeface="Arial"/>
              </a:rPr>
              <a:t>‏عمليات يمكنك الوثوق بها</a:t>
            </a:r>
          </a:p>
        </p:txBody>
      </p:sp>
      <p:sp>
        <p:nvSpPr>
          <p:cNvPr id="133" name="Value 2 title">
            <a:extLst>
              <a:ext uri="{FF2B5EF4-FFF2-40B4-BE49-F238E27FC236}">
                <a16:creationId xmlns:a16="http://schemas.microsoft.com/office/drawing/2014/main" id="{EA220BEB-DBFA-CDE0-DA79-B5353140433A}"/>
              </a:ext>
            </a:extLst>
          </p:cNvPr>
          <p:cNvSpPr>
            <a:spLocks noGrp="1"/>
          </p:cNvSpPr>
          <p:nvPr/>
        </p:nvSpPr>
        <p:spPr>
          <a:xfrm>
            <a:off x="4078698" y="6153150"/>
            <a:ext cx="1762125" cy="180975"/>
          </a:xfrm>
          <a:prstGeom prst="rect">
            <a:avLst/>
          </a:prstGeom>
          <a:noFill/>
          <a:ln w="0">
            <a:noFill/>
          </a:ln>
        </p:spPr>
        <p:txBody>
          <a:bodyPr wrap="none" lIns="0" tIns="0" rIns="0" bIns="0" anchor="t">
            <a:noAutofit/>
          </a:bodyPr>
          <a:lstStyle/>
          <a:p>
            <a:pPr algn="ctr" rtl="1">
              <a:lnSpc>
                <a:spcPct val="106000"/>
              </a:lnSpc>
              <a:buNone/>
              <a:defRPr lang="ar-SA" sz="945" b="1">
                <a:solidFill>
                  <a:srgbClr val="FFFFFF"/>
                </a:solidFill>
                <a:latin typeface="Arial"/>
                <a:ea typeface="Arial"/>
                <a:cs typeface="Arial"/>
              </a:defRPr>
            </a:pPr>
            <a:r>
              <a:rPr lang="ar-SA" sz="945" b="1">
                <a:solidFill>
                  <a:srgbClr val="FFFFFF"/>
                </a:solidFill>
                <a:latin typeface="Arial"/>
                <a:ea typeface="Arial"/>
                <a:cs typeface="Arial"/>
              </a:rPr>
              <a:t>‏التميز التشغيلي</a:t>
            </a:r>
          </a:p>
        </p:txBody>
      </p:sp>
      <p:sp>
        <p:nvSpPr>
          <p:cNvPr id="135" name="Value 2 caption">
            <a:extLst>
              <a:ext uri="{FF2B5EF4-FFF2-40B4-BE49-F238E27FC236}">
                <a16:creationId xmlns:a16="http://schemas.microsoft.com/office/drawing/2014/main" id="{6C83F13C-C4A0-1EAC-F1BD-B3E12A317FFB}"/>
              </a:ext>
            </a:extLst>
          </p:cNvPr>
          <p:cNvSpPr>
            <a:spLocks noGrp="1"/>
          </p:cNvSpPr>
          <p:nvPr/>
        </p:nvSpPr>
        <p:spPr>
          <a:xfrm>
            <a:off x="4078698" y="6362700"/>
            <a:ext cx="1762125" cy="171450"/>
          </a:xfrm>
          <a:prstGeom prst="rect">
            <a:avLst/>
          </a:prstGeom>
          <a:noFill/>
          <a:ln w="0">
            <a:noFill/>
          </a:ln>
        </p:spPr>
        <p:txBody>
          <a:bodyPr wrap="none" lIns="0" tIns="0" rIns="0" bIns="0" anchor="t">
            <a:noAutofit/>
          </a:bodyPr>
          <a:lstStyle/>
          <a:p>
            <a:pPr algn="ctr" rtl="1">
              <a:lnSpc>
                <a:spcPct val="106000"/>
              </a:lnSpc>
              <a:buNone/>
              <a:defRPr lang="ar-SA" sz="810" b="0">
                <a:solidFill>
                  <a:srgbClr val="FFFFFF"/>
                </a:solidFill>
                <a:latin typeface="Arial"/>
                <a:ea typeface="Arial"/>
                <a:cs typeface="Arial"/>
              </a:defRPr>
            </a:pPr>
            <a:r>
              <a:rPr lang="ar-SA" sz="810" b="0">
                <a:solidFill>
                  <a:srgbClr val="FFFFFF"/>
                </a:solidFill>
                <a:latin typeface="Arial"/>
                <a:ea typeface="Arial"/>
                <a:cs typeface="Arial"/>
              </a:rPr>
              <a:t>‏كل يوم، في كل محطة</a:t>
            </a:r>
          </a:p>
        </p:txBody>
      </p:sp>
      <p:sp>
        <p:nvSpPr>
          <p:cNvPr id="137" name="Value 3 title">
            <a:extLst>
              <a:ext uri="{FF2B5EF4-FFF2-40B4-BE49-F238E27FC236}">
                <a16:creationId xmlns:a16="http://schemas.microsoft.com/office/drawing/2014/main" id="{0FFE6A3B-275F-32E9-370A-449B703292AE}"/>
              </a:ext>
            </a:extLst>
          </p:cNvPr>
          <p:cNvSpPr>
            <a:spLocks noGrp="1"/>
          </p:cNvSpPr>
          <p:nvPr/>
        </p:nvSpPr>
        <p:spPr>
          <a:xfrm>
            <a:off x="5997985" y="6153150"/>
            <a:ext cx="1762125" cy="180975"/>
          </a:xfrm>
          <a:prstGeom prst="rect">
            <a:avLst/>
          </a:prstGeom>
          <a:noFill/>
          <a:ln w="0">
            <a:noFill/>
          </a:ln>
        </p:spPr>
        <p:txBody>
          <a:bodyPr wrap="none" lIns="0" tIns="0" rIns="0" bIns="0" anchor="t">
            <a:noAutofit/>
          </a:bodyPr>
          <a:lstStyle/>
          <a:p>
            <a:pPr algn="ctr" rtl="1">
              <a:lnSpc>
                <a:spcPct val="106000"/>
              </a:lnSpc>
              <a:buNone/>
              <a:defRPr lang="ar-SA" sz="945" b="1">
                <a:solidFill>
                  <a:srgbClr val="FFFFFF"/>
                </a:solidFill>
                <a:latin typeface="Arial"/>
                <a:ea typeface="Arial"/>
                <a:cs typeface="Arial"/>
              </a:defRPr>
            </a:pPr>
            <a:r>
              <a:rPr lang="ar-SA" sz="945" b="1">
                <a:solidFill>
                  <a:srgbClr val="FFFFFF"/>
                </a:solidFill>
                <a:latin typeface="Arial"/>
                <a:ea typeface="Arial"/>
                <a:cs typeface="Arial"/>
              </a:rPr>
              <a:t>‏التكامل والكفاءة</a:t>
            </a:r>
          </a:p>
        </p:txBody>
      </p:sp>
      <p:sp>
        <p:nvSpPr>
          <p:cNvPr id="139" name="Value 3 caption">
            <a:extLst>
              <a:ext uri="{FF2B5EF4-FFF2-40B4-BE49-F238E27FC236}">
                <a16:creationId xmlns:a16="http://schemas.microsoft.com/office/drawing/2014/main" id="{A90B24EE-3FA8-D514-409B-B385067EA373}"/>
              </a:ext>
            </a:extLst>
          </p:cNvPr>
          <p:cNvSpPr>
            <a:spLocks noGrp="1"/>
          </p:cNvSpPr>
          <p:nvPr/>
        </p:nvSpPr>
        <p:spPr>
          <a:xfrm>
            <a:off x="5997985" y="6362700"/>
            <a:ext cx="1762125" cy="171450"/>
          </a:xfrm>
          <a:prstGeom prst="rect">
            <a:avLst/>
          </a:prstGeom>
          <a:noFill/>
          <a:ln w="0">
            <a:noFill/>
          </a:ln>
        </p:spPr>
        <p:txBody>
          <a:bodyPr wrap="none" lIns="0" tIns="0" rIns="0" bIns="0" anchor="t">
            <a:noAutofit/>
          </a:bodyPr>
          <a:lstStyle/>
          <a:p>
            <a:pPr algn="ctr" rtl="1">
              <a:lnSpc>
                <a:spcPct val="106000"/>
              </a:lnSpc>
              <a:buNone/>
              <a:defRPr lang="ar-SA" sz="810" b="0">
                <a:solidFill>
                  <a:srgbClr val="FFFFFF"/>
                </a:solidFill>
                <a:latin typeface="Arial"/>
                <a:ea typeface="Arial"/>
                <a:cs typeface="Arial"/>
              </a:defRPr>
            </a:pPr>
            <a:r>
              <a:rPr lang="ar-SA" sz="810" b="0">
                <a:solidFill>
                  <a:srgbClr val="FFFFFF"/>
                </a:solidFill>
                <a:latin typeface="Arial"/>
                <a:ea typeface="Arial"/>
                <a:cs typeface="Arial"/>
              </a:rPr>
              <a:t>‏ترابط وتحسين وإنجاز</a:t>
            </a:r>
          </a:p>
        </p:txBody>
      </p:sp>
      <p:sp>
        <p:nvSpPr>
          <p:cNvPr id="141" name="Value 4 title">
            <a:extLst>
              <a:ext uri="{FF2B5EF4-FFF2-40B4-BE49-F238E27FC236}">
                <a16:creationId xmlns:a16="http://schemas.microsoft.com/office/drawing/2014/main" id="{8AC87F83-CD97-DE7D-01B5-0EFE7D338D24}"/>
              </a:ext>
            </a:extLst>
          </p:cNvPr>
          <p:cNvSpPr>
            <a:spLocks noGrp="1"/>
          </p:cNvSpPr>
          <p:nvPr/>
        </p:nvSpPr>
        <p:spPr>
          <a:xfrm>
            <a:off x="7917273" y="6153150"/>
            <a:ext cx="1762125" cy="180975"/>
          </a:xfrm>
          <a:prstGeom prst="rect">
            <a:avLst/>
          </a:prstGeom>
          <a:noFill/>
          <a:ln w="0">
            <a:noFill/>
          </a:ln>
        </p:spPr>
        <p:txBody>
          <a:bodyPr wrap="none" lIns="0" tIns="0" rIns="0" bIns="0" anchor="t">
            <a:noAutofit/>
          </a:bodyPr>
          <a:lstStyle/>
          <a:p>
            <a:pPr algn="ctr" rtl="1">
              <a:lnSpc>
                <a:spcPct val="106000"/>
              </a:lnSpc>
              <a:buNone/>
              <a:defRPr lang="ar-SA" sz="945" b="1">
                <a:solidFill>
                  <a:srgbClr val="FFFFFF"/>
                </a:solidFill>
                <a:latin typeface="Arial"/>
                <a:ea typeface="Arial"/>
                <a:cs typeface="Arial"/>
              </a:defRPr>
            </a:pPr>
            <a:r>
              <a:rPr lang="ar-SA" sz="945" b="1">
                <a:solidFill>
                  <a:srgbClr val="FFFFFF"/>
                </a:solidFill>
                <a:latin typeface="Arial"/>
                <a:ea typeface="Arial"/>
                <a:cs typeface="Arial"/>
              </a:rPr>
              <a:t>‏التركيز على العميل</a:t>
            </a:r>
          </a:p>
        </p:txBody>
      </p:sp>
      <p:sp>
        <p:nvSpPr>
          <p:cNvPr id="143" name="Value 4 caption">
            <a:extLst>
              <a:ext uri="{FF2B5EF4-FFF2-40B4-BE49-F238E27FC236}">
                <a16:creationId xmlns:a16="http://schemas.microsoft.com/office/drawing/2014/main" id="{ADBF0888-8190-EB36-7996-82CE2AC3849F}"/>
              </a:ext>
            </a:extLst>
          </p:cNvPr>
          <p:cNvSpPr>
            <a:spLocks noGrp="1"/>
          </p:cNvSpPr>
          <p:nvPr/>
        </p:nvSpPr>
        <p:spPr>
          <a:xfrm>
            <a:off x="7917273" y="6362700"/>
            <a:ext cx="1762125" cy="171450"/>
          </a:xfrm>
          <a:prstGeom prst="rect">
            <a:avLst/>
          </a:prstGeom>
          <a:noFill/>
          <a:ln w="0">
            <a:noFill/>
          </a:ln>
        </p:spPr>
        <p:txBody>
          <a:bodyPr wrap="none" lIns="0" tIns="0" rIns="0" bIns="0" anchor="t">
            <a:noAutofit/>
          </a:bodyPr>
          <a:lstStyle/>
          <a:p>
            <a:pPr algn="ctr" rtl="1">
              <a:lnSpc>
                <a:spcPct val="106000"/>
              </a:lnSpc>
              <a:buNone/>
              <a:defRPr lang="ar-SA" sz="810" b="0">
                <a:solidFill>
                  <a:srgbClr val="FFFFFF"/>
                </a:solidFill>
                <a:latin typeface="Arial"/>
                <a:ea typeface="Arial"/>
                <a:cs typeface="Arial"/>
              </a:defRPr>
            </a:pPr>
            <a:r>
              <a:rPr lang="ar-SA" sz="810" b="0">
                <a:solidFill>
                  <a:srgbClr val="FFFFFF"/>
                </a:solidFill>
                <a:latin typeface="Arial"/>
                <a:ea typeface="Arial"/>
                <a:cs typeface="Arial"/>
              </a:rPr>
              <a:t>‏في صميم كل ما نقوم به</a:t>
            </a:r>
          </a:p>
        </p:txBody>
      </p:sp>
    </p:spTree>
    <p:extLst>
      <p:ext uri="{BB962C8B-B14F-4D97-AF65-F5344CB8AC3E}">
        <p14:creationId xmlns:p14="http://schemas.microsoft.com/office/powerpoint/2010/main" val="109440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lutions background — editable">
            <a:extLst>
              <a:ext uri="{FF2B5EF4-FFF2-40B4-BE49-F238E27FC236}">
                <a16:creationId xmlns:a16="http://schemas.microsoft.com/office/drawing/2014/main" id="{1A33189B-D15A-BE49-E0A8-6570CE1F0D77}"/>
              </a:ext>
            </a:extLst>
          </p:cNvPr>
          <p:cNvSpPr>
            <a:spLocks noGrp="1"/>
          </p:cNvSpPr>
          <p:nvPr/>
        </p:nvSpPr>
        <p:spPr>
          <a:xfrm>
            <a:off x="0" y="0"/>
            <a:ext cx="12192000" cy="6858000"/>
          </a:xfrm>
          <a:prstGeom prst="rect">
            <a:avLst/>
          </a:prstGeom>
          <a:gradFill>
            <a:gsLst>
              <a:gs pos="0">
                <a:srgbClr val="001329"/>
              </a:gs>
              <a:gs pos="100000">
                <a:srgbClr val="002045"/>
              </a:gs>
            </a:gsLst>
            <a:lin ang="5400000"/>
          </a:gradFill>
          <a:ln w="0">
            <a:noFill/>
          </a:ln>
        </p:spPr>
        <p:txBody>
          <a:bodyPr/>
          <a:lstStyle/>
          <a:p>
            <a:endParaRPr lang="en-US"/>
          </a:p>
        </p:txBody>
      </p:sp>
      <p:pic>
        <p:nvPicPr>
          <p:cNvPr id="6" name="Picture 5">
            <a:extLst>
              <a:ext uri="{FF2B5EF4-FFF2-40B4-BE49-F238E27FC236}">
                <a16:creationId xmlns:a16="http://schemas.microsoft.com/office/drawing/2014/main" id="{1B7FA40D-F97B-4662-0A49-277E430ED4BD}"/>
              </a:ext>
            </a:extLst>
          </p:cNvPr>
          <p:cNvPicPr>
            <a:picLocks noChangeAspect="1"/>
          </p:cNvPicPr>
          <p:nvPr/>
        </p:nvPicPr>
        <p:blipFill>
          <a:blip r:embed="rId2"/>
          <a:stretch/>
        </p:blipFill>
        <p:spPr>
          <a:xfrm>
            <a:off x="0" y="0"/>
            <a:ext cx="6096000" cy="6230112"/>
          </a:xfrm>
          <a:prstGeom prst="rect">
            <a:avLst/>
          </a:prstGeom>
        </p:spPr>
      </p:pic>
      <p:sp>
        <p:nvSpPr>
          <p:cNvPr id="8" name="Upper left field — editable">
            <a:extLst>
              <a:ext uri="{FF2B5EF4-FFF2-40B4-BE49-F238E27FC236}">
                <a16:creationId xmlns:a16="http://schemas.microsoft.com/office/drawing/2014/main" id="{2D88BBB0-1564-E1AD-BC95-F817CCCA166E}"/>
              </a:ext>
            </a:extLst>
          </p:cNvPr>
          <p:cNvSpPr>
            <a:spLocks noGrp="1"/>
          </p:cNvSpPr>
          <p:nvPr/>
        </p:nvSpPr>
        <p:spPr>
          <a:xfrm>
            <a:off x="0" y="0"/>
            <a:ext cx="12192000" cy="6858000"/>
          </a:xfrm>
          <a:custGeom>
            <a:avLst/>
            <a:gdLst/>
            <a:ahLst/>
            <a:cxnLst/>
            <a:rect l="0" t="0" r="0" b="0"/>
            <a:pathLst>
              <a:path w="12192000" h="6858000">
                <a:moveTo>
                  <a:pt x="0" y="0"/>
                </a:moveTo>
                <a:lnTo>
                  <a:pt x="6048375" y="0"/>
                </a:ln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lnTo>
                  <a:pt x="0" y="3714750"/>
                </a:lnTo>
                <a:close/>
              </a:path>
            </a:pathLst>
          </a:custGeom>
          <a:gradFill>
            <a:gsLst>
              <a:gs pos="0">
                <a:srgbClr val="00152F"/>
              </a:gs>
              <a:gs pos="100000">
                <a:srgbClr val="002248"/>
              </a:gs>
            </a:gsLst>
            <a:lin ang="5400000"/>
          </a:gradFill>
          <a:ln w="0">
            <a:noFill/>
          </a:ln>
        </p:spPr>
        <p:txBody>
          <a:bodyPr/>
          <a:lstStyle/>
          <a:p>
            <a:endParaRPr lang="en-US"/>
          </a:p>
        </p:txBody>
      </p:sp>
      <p:sp>
        <p:nvSpPr>
          <p:cNvPr id="10" name="Orange curved edge — editable">
            <a:extLst>
              <a:ext uri="{FF2B5EF4-FFF2-40B4-BE49-F238E27FC236}">
                <a16:creationId xmlns:a16="http://schemas.microsoft.com/office/drawing/2014/main" id="{57BC3826-D5F0-EED9-46A1-06313CAC363B}"/>
              </a:ext>
            </a:extLst>
          </p:cNvPr>
          <p:cNvSpPr>
            <a:spLocks noGrp="1"/>
          </p:cNvSpPr>
          <p:nvPr/>
        </p:nvSpPr>
        <p:spPr>
          <a:xfrm>
            <a:off x="0" y="0"/>
            <a:ext cx="12192000" cy="6858000"/>
          </a:xfrm>
          <a:custGeom>
            <a:avLst/>
            <a:gdLst/>
            <a:ahLst/>
            <a:cxnLst/>
            <a:rect l="0" t="0" r="0" b="0"/>
            <a:pathLst>
              <a:path w="12192000" h="6858000">
                <a:moveTo>
                  <a:pt x="6048375" y="0"/>
                </a:move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path>
            </a:pathLst>
          </a:custGeom>
          <a:noFill/>
          <a:ln w="9525">
            <a:solidFill>
              <a:srgbClr val="F57B00"/>
            </a:solidFill>
          </a:ln>
        </p:spPr>
        <p:txBody>
          <a:bodyPr/>
          <a:lstStyle/>
          <a:p>
            <a:endParaRPr lang="en-US"/>
          </a:p>
        </p:txBody>
      </p:sp>
      <p:sp>
        <p:nvSpPr>
          <p:cNvPr id="16" name="Our heading">
            <a:extLst>
              <a:ext uri="{FF2B5EF4-FFF2-40B4-BE49-F238E27FC236}">
                <a16:creationId xmlns:a16="http://schemas.microsoft.com/office/drawing/2014/main" id="{CD4C5CD0-3142-834A-6A15-55B7E8B286AB}"/>
              </a:ext>
            </a:extLst>
          </p:cNvPr>
          <p:cNvSpPr>
            <a:spLocks noGrp="1"/>
          </p:cNvSpPr>
          <p:nvPr/>
        </p:nvSpPr>
        <p:spPr>
          <a:xfrm>
            <a:off x="438150" y="1174340"/>
            <a:ext cx="2952750" cy="495300"/>
          </a:xfrm>
          <a:prstGeom prst="rect">
            <a:avLst/>
          </a:prstGeom>
          <a:noFill/>
          <a:ln w="0">
            <a:noFill/>
          </a:ln>
        </p:spPr>
        <p:txBody>
          <a:bodyPr wrap="none" lIns="0" tIns="0" rIns="0" bIns="0" anchor="t">
            <a:noAutofit/>
          </a:bodyPr>
          <a:lstStyle/>
          <a:p>
            <a:pPr algn="r">
              <a:lnSpc>
                <a:spcPct val="108000"/>
              </a:lnSpc>
              <a:buNone/>
              <a:defRPr sz="3900" b="1">
                <a:solidFill>
                  <a:srgbClr val="FFFFFF"/>
                </a:solidFill>
                <a:latin typeface="Arial"/>
                <a:ea typeface="Arial"/>
                <a:cs typeface="Arial"/>
              </a:defRPr>
            </a:pPr>
            <a:r>
              <a:rPr sz="3900" b="1">
                <a:solidFill>
                  <a:srgbClr val="FFFFFF"/>
                </a:solidFill>
                <a:latin typeface="Arial"/>
                <a:ea typeface="Arial"/>
                <a:cs typeface="Arial"/>
              </a:rPr>
              <a:t>‏</a:t>
            </a:r>
          </a:p>
        </p:txBody>
      </p:sp>
      <p:sp>
        <p:nvSpPr>
          <p:cNvPr id="18" name="Solutions heading">
            <a:extLst>
              <a:ext uri="{FF2B5EF4-FFF2-40B4-BE49-F238E27FC236}">
                <a16:creationId xmlns:a16="http://schemas.microsoft.com/office/drawing/2014/main" id="{959B9FA7-9F24-DCC8-E74C-34ECE26FC81A}"/>
              </a:ext>
            </a:extLst>
          </p:cNvPr>
          <p:cNvSpPr>
            <a:spLocks noGrp="1"/>
          </p:cNvSpPr>
          <p:nvPr/>
        </p:nvSpPr>
        <p:spPr>
          <a:xfrm>
            <a:off x="648925" y="1688690"/>
            <a:ext cx="1936955" cy="523875"/>
          </a:xfrm>
          <a:prstGeom prst="rect">
            <a:avLst/>
          </a:prstGeom>
          <a:noFill/>
          <a:ln w="0">
            <a:noFill/>
          </a:ln>
        </p:spPr>
        <p:txBody>
          <a:bodyPr wrap="none" lIns="0" tIns="0" rIns="0" bIns="0" anchor="t">
            <a:noAutofit/>
          </a:bodyPr>
          <a:lstStyle/>
          <a:p>
            <a:pPr algn="r" rtl="1">
              <a:lnSpc>
                <a:spcPct val="108000"/>
              </a:lnSpc>
              <a:buNone/>
              <a:defRPr lang="ar-SA" sz="3750" b="1">
                <a:solidFill>
                  <a:srgbClr val="F57B00"/>
                </a:solidFill>
                <a:latin typeface="Arial"/>
                <a:ea typeface="Arial"/>
                <a:cs typeface="Arial"/>
              </a:defRPr>
            </a:pPr>
            <a:r>
              <a:rPr lang="ar-SA" sz="3750" b="1" dirty="0">
                <a:solidFill>
                  <a:srgbClr val="F57B00"/>
                </a:solidFill>
                <a:latin typeface="Arial"/>
                <a:ea typeface="Arial"/>
                <a:cs typeface="Arial"/>
              </a:rPr>
              <a:t>‏حلولنا</a:t>
            </a:r>
          </a:p>
        </p:txBody>
      </p:sp>
      <p:sp>
        <p:nvSpPr>
          <p:cNvPr id="20" name="Heading orange rule">
            <a:extLst>
              <a:ext uri="{FF2B5EF4-FFF2-40B4-BE49-F238E27FC236}">
                <a16:creationId xmlns:a16="http://schemas.microsoft.com/office/drawing/2014/main" id="{F2CEC6FF-1344-B0A0-B3AD-21E7616C5977}"/>
              </a:ext>
            </a:extLst>
          </p:cNvPr>
          <p:cNvSpPr>
            <a:spLocks noGrp="1"/>
          </p:cNvSpPr>
          <p:nvPr/>
        </p:nvSpPr>
        <p:spPr>
          <a:xfrm>
            <a:off x="1892711" y="2260190"/>
            <a:ext cx="657225" cy="19050"/>
          </a:xfrm>
          <a:prstGeom prst="rect">
            <a:avLst/>
          </a:prstGeom>
          <a:solidFill>
            <a:srgbClr val="F57B00"/>
          </a:solidFill>
          <a:ln w="0">
            <a:noFill/>
          </a:ln>
        </p:spPr>
        <p:txBody>
          <a:bodyPr/>
          <a:lstStyle/>
          <a:p>
            <a:endParaRPr lang="en-US"/>
          </a:p>
        </p:txBody>
      </p:sp>
      <p:sp>
        <p:nvSpPr>
          <p:cNvPr id="22" name="Solutions introduction">
            <a:extLst>
              <a:ext uri="{FF2B5EF4-FFF2-40B4-BE49-F238E27FC236}">
                <a16:creationId xmlns:a16="http://schemas.microsoft.com/office/drawing/2014/main" id="{CA19E18A-C2AB-02B5-4460-CD88DDAB5A93}"/>
              </a:ext>
            </a:extLst>
          </p:cNvPr>
          <p:cNvSpPr>
            <a:spLocks noGrp="1"/>
          </p:cNvSpPr>
          <p:nvPr/>
        </p:nvSpPr>
        <p:spPr>
          <a:xfrm>
            <a:off x="329380" y="2441165"/>
            <a:ext cx="2190750" cy="752475"/>
          </a:xfrm>
          <a:prstGeom prst="rect">
            <a:avLst/>
          </a:prstGeom>
          <a:noFill/>
          <a:ln w="0">
            <a:noFill/>
          </a:ln>
        </p:spPr>
        <p:txBody>
          <a:bodyPr wrap="none" lIns="0" tIns="0" rIns="0" bIns="0" anchor="t">
            <a:noAutofit/>
          </a:bodyPr>
          <a:lstStyle/>
          <a:p>
            <a:pPr algn="r" rtl="1">
              <a:lnSpc>
                <a:spcPct val="108000"/>
              </a:lnSpc>
              <a:buNone/>
              <a:defRPr lang="ar-SA" sz="1073" b="0">
                <a:solidFill>
                  <a:srgbClr val="FFFFFF"/>
                </a:solidFill>
                <a:latin typeface="Arial"/>
                <a:ea typeface="Arial"/>
                <a:cs typeface="Arial"/>
              </a:defRPr>
            </a:pPr>
            <a:r>
              <a:rPr lang="ar-SA" sz="1073" b="0" dirty="0">
                <a:solidFill>
                  <a:srgbClr val="FFFFFF"/>
                </a:solidFill>
                <a:latin typeface="Arial"/>
                <a:ea typeface="Arial"/>
                <a:cs typeface="Arial"/>
              </a:rPr>
              <a:t>‏خدمات وحلول متكاملة</a:t>
            </a:r>
          </a:p>
          <a:p>
            <a:pPr algn="r" rtl="1">
              <a:lnSpc>
                <a:spcPct val="108000"/>
              </a:lnSpc>
              <a:buNone/>
              <a:defRPr lang="ar-SA" sz="1073" b="0">
                <a:solidFill>
                  <a:srgbClr val="FFFFFF"/>
                </a:solidFill>
                <a:latin typeface="Arial"/>
                <a:ea typeface="Arial"/>
                <a:cs typeface="Arial"/>
              </a:defRPr>
            </a:pPr>
            <a:r>
              <a:rPr lang="ar-SA" sz="1073" b="0" dirty="0">
                <a:solidFill>
                  <a:srgbClr val="FFFFFF"/>
                </a:solidFill>
                <a:latin typeface="Arial"/>
                <a:ea typeface="Arial"/>
                <a:cs typeface="Arial"/>
              </a:rPr>
              <a:t>‏تدفع عجلة التقدم، وتعزز</a:t>
            </a:r>
          </a:p>
          <a:p>
            <a:pPr algn="r" rtl="1">
              <a:lnSpc>
                <a:spcPct val="108000"/>
              </a:lnSpc>
              <a:buNone/>
              <a:defRPr lang="ar-SA" sz="1073" b="0">
                <a:solidFill>
                  <a:srgbClr val="FFFFFF"/>
                </a:solidFill>
                <a:latin typeface="Arial"/>
                <a:ea typeface="Arial"/>
                <a:cs typeface="Arial"/>
              </a:defRPr>
            </a:pPr>
            <a:r>
              <a:rPr lang="ar-SA" sz="1073" b="0" dirty="0">
                <a:solidFill>
                  <a:srgbClr val="FFFFFF"/>
                </a:solidFill>
                <a:latin typeface="Arial"/>
                <a:ea typeface="Arial"/>
                <a:cs typeface="Arial"/>
              </a:rPr>
              <a:t>‏الموثوقية، وترتقي بالأداء</a:t>
            </a:r>
          </a:p>
          <a:p>
            <a:pPr algn="r" rtl="1">
              <a:lnSpc>
                <a:spcPct val="108000"/>
              </a:lnSpc>
              <a:buNone/>
              <a:defRPr lang="ar-SA" sz="1073" b="0">
                <a:solidFill>
                  <a:srgbClr val="FFFFFF"/>
                </a:solidFill>
                <a:latin typeface="Arial"/>
                <a:ea typeface="Arial"/>
                <a:cs typeface="Arial"/>
              </a:defRPr>
            </a:pPr>
            <a:r>
              <a:rPr lang="ar-SA" sz="1073" b="0" dirty="0">
                <a:solidFill>
                  <a:srgbClr val="FFFFFF"/>
                </a:solidFill>
                <a:latin typeface="Arial"/>
                <a:ea typeface="Arial"/>
                <a:cs typeface="Arial"/>
              </a:rPr>
              <a:t>‏في كل محطة.</a:t>
            </a:r>
          </a:p>
        </p:txBody>
      </p:sp>
      <p:sp>
        <p:nvSpPr>
          <p:cNvPr id="24" name="Solution 1 card — editable">
            <a:extLst>
              <a:ext uri="{FF2B5EF4-FFF2-40B4-BE49-F238E27FC236}">
                <a16:creationId xmlns:a16="http://schemas.microsoft.com/office/drawing/2014/main" id="{8365FFAE-0E1B-0F52-1F2B-F63A331F9FA2}"/>
              </a:ext>
            </a:extLst>
          </p:cNvPr>
          <p:cNvSpPr>
            <a:spLocks noGrp="1"/>
          </p:cNvSpPr>
          <p:nvPr/>
        </p:nvSpPr>
        <p:spPr>
          <a:xfrm>
            <a:off x="6143625" y="561975"/>
            <a:ext cx="2733675" cy="1857375"/>
          </a:xfrm>
          <a:prstGeom prst="roundRect">
            <a:avLst>
              <a:gd name="adj" fmla="val 7179"/>
            </a:avLst>
          </a:prstGeom>
          <a:gradFill>
            <a:gsLst>
              <a:gs pos="0">
                <a:srgbClr val="001127"/>
              </a:gs>
              <a:gs pos="100000">
                <a:srgbClr val="001B38"/>
              </a:gs>
            </a:gsLst>
            <a:lin ang="5400000"/>
          </a:gradFill>
          <a:ln w="8573">
            <a:solidFill>
              <a:srgbClr val="B86213"/>
            </a:solidFill>
          </a:ln>
        </p:spPr>
        <p:txBody>
          <a:bodyPr/>
          <a:lstStyle/>
          <a:p>
            <a:endParaRPr lang="en-US"/>
          </a:p>
        </p:txBody>
      </p:sp>
      <p:sp>
        <p:nvSpPr>
          <p:cNvPr id="26" name="Solution 1 number tab — editable">
            <a:extLst>
              <a:ext uri="{FF2B5EF4-FFF2-40B4-BE49-F238E27FC236}">
                <a16:creationId xmlns:a16="http://schemas.microsoft.com/office/drawing/2014/main" id="{882908B3-EA27-9613-FFC3-6E03DBC8980A}"/>
              </a:ext>
            </a:extLst>
          </p:cNvPr>
          <p:cNvSpPr>
            <a:spLocks noGrp="1"/>
          </p:cNvSpPr>
          <p:nvPr/>
        </p:nvSpPr>
        <p:spPr>
          <a:xfrm>
            <a:off x="6143625" y="56197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28" name="Solution 1 number">
            <a:extLst>
              <a:ext uri="{FF2B5EF4-FFF2-40B4-BE49-F238E27FC236}">
                <a16:creationId xmlns:a16="http://schemas.microsoft.com/office/drawing/2014/main" id="{5BFB137D-FB94-804E-8B22-720A0387450C}"/>
              </a:ext>
            </a:extLst>
          </p:cNvPr>
          <p:cNvSpPr>
            <a:spLocks noGrp="1"/>
          </p:cNvSpPr>
          <p:nvPr/>
        </p:nvSpPr>
        <p:spPr>
          <a:xfrm>
            <a:off x="6229350" y="63817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01</a:t>
            </a:r>
          </a:p>
        </p:txBody>
      </p:sp>
      <p:sp>
        <p:nvSpPr>
          <p:cNvPr id="30" name="Solution 1 icon ring">
            <a:extLst>
              <a:ext uri="{FF2B5EF4-FFF2-40B4-BE49-F238E27FC236}">
                <a16:creationId xmlns:a16="http://schemas.microsoft.com/office/drawing/2014/main" id="{2298EF28-7812-FC0A-6B81-4D7723E06F52}"/>
              </a:ext>
            </a:extLst>
          </p:cNvPr>
          <p:cNvSpPr>
            <a:spLocks noGrp="1"/>
          </p:cNvSpPr>
          <p:nvPr/>
        </p:nvSpPr>
        <p:spPr>
          <a:xfrm>
            <a:off x="6334125" y="1066800"/>
            <a:ext cx="742950" cy="666750"/>
          </a:xfrm>
          <a:prstGeom prst="ellipse">
            <a:avLst/>
          </a:prstGeom>
          <a:noFill/>
          <a:ln w="12383">
            <a:solidFill>
              <a:srgbClr val="F57B00"/>
            </a:solidFill>
          </a:ln>
        </p:spPr>
        <p:txBody>
          <a:bodyPr/>
          <a:lstStyle/>
          <a:p>
            <a:endParaRPr lang="en-US"/>
          </a:p>
        </p:txBody>
      </p:sp>
      <p:sp>
        <p:nvSpPr>
          <p:cNvPr id="32" name="Solution 1 icon — editable">
            <a:extLst>
              <a:ext uri="{FF2B5EF4-FFF2-40B4-BE49-F238E27FC236}">
                <a16:creationId xmlns:a16="http://schemas.microsoft.com/office/drawing/2014/main" id="{8681FD60-D7A5-C3E8-F79B-92B2FF5C6FE7}"/>
              </a:ext>
            </a:extLst>
          </p:cNvPr>
          <p:cNvSpPr>
            <a:spLocks noGrp="1"/>
          </p:cNvSpPr>
          <p:nvPr/>
        </p:nvSpPr>
        <p:spPr>
          <a:xfrm>
            <a:off x="6505575" y="1228725"/>
            <a:ext cx="400050" cy="371475"/>
          </a:xfrm>
          <a:custGeom>
            <a:avLst/>
            <a:gdLst/>
            <a:ahLst/>
            <a:cxnLst/>
            <a:rect l="0" t="0" r="0" b="0"/>
            <a:pathLst>
              <a:path w="571500" h="523875">
                <a:moveTo>
                  <a:pt x="76200" y="495300"/>
                </a:moveTo>
                <a:lnTo>
                  <a:pt x="76200" y="57150"/>
                </a:lnTo>
                <a:lnTo>
                  <a:pt x="114300" y="28575"/>
                </a:lnTo>
                <a:lnTo>
                  <a:pt x="314325" y="28575"/>
                </a:lnTo>
                <a:lnTo>
                  <a:pt x="352425" y="66675"/>
                </a:lnTo>
                <a:lnTo>
                  <a:pt x="352425" y="495300"/>
                </a:lnTo>
                <a:lnTo>
                  <a:pt x="76200" y="495300"/>
                </a:lnTo>
              </a:path>
              <a:path w="571500" h="523875">
                <a:moveTo>
                  <a:pt x="114300" y="85725"/>
                </a:moveTo>
                <a:lnTo>
                  <a:pt x="304800" y="85725"/>
                </a:lnTo>
                <a:lnTo>
                  <a:pt x="304800" y="219075"/>
                </a:lnTo>
                <a:lnTo>
                  <a:pt x="114300" y="219075"/>
                </a:lnTo>
                <a:lnTo>
                  <a:pt x="114300" y="85725"/>
                </a:lnTo>
              </a:path>
              <a:path w="571500" h="523875">
                <a:moveTo>
                  <a:pt x="38100" y="495300"/>
                </a:moveTo>
                <a:lnTo>
                  <a:pt x="390525" y="495300"/>
                </a:lnTo>
              </a:path>
              <a:path w="571500" h="523875">
                <a:moveTo>
                  <a:pt x="352425" y="152400"/>
                </a:moveTo>
                <a:lnTo>
                  <a:pt x="419100" y="190500"/>
                </a:lnTo>
                <a:lnTo>
                  <a:pt x="419100" y="400050"/>
                </a:lnTo>
                <a:lnTo>
                  <a:pt x="466725" y="438150"/>
                </a:lnTo>
                <a:lnTo>
                  <a:pt x="504825" y="409575"/>
                </a:lnTo>
                <a:lnTo>
                  <a:pt x="504825" y="152400"/>
                </a:lnTo>
                <a:lnTo>
                  <a:pt x="419100" y="66675"/>
                </a:lnTo>
              </a:path>
              <a:path w="571500" h="523875">
                <a:moveTo>
                  <a:pt x="247650" y="314325"/>
                </a:moveTo>
                <a:lnTo>
                  <a:pt x="247181" y="320285"/>
                </a:lnTo>
                <a:lnTo>
                  <a:pt x="245785" y="326099"/>
                </a:lnTo>
                <a:lnTo>
                  <a:pt x="243497" y="331622"/>
                </a:lnTo>
                <a:lnTo>
                  <a:pt x="240374" y="336720"/>
                </a:lnTo>
                <a:lnTo>
                  <a:pt x="236491" y="341266"/>
                </a:lnTo>
                <a:lnTo>
                  <a:pt x="231945" y="345149"/>
                </a:lnTo>
                <a:lnTo>
                  <a:pt x="226847" y="348272"/>
                </a:lnTo>
                <a:lnTo>
                  <a:pt x="221324" y="350560"/>
                </a:lnTo>
                <a:lnTo>
                  <a:pt x="215510" y="351956"/>
                </a:lnTo>
                <a:lnTo>
                  <a:pt x="209550" y="352425"/>
                </a:lnTo>
                <a:lnTo>
                  <a:pt x="203590" y="351956"/>
                </a:lnTo>
                <a:lnTo>
                  <a:pt x="197776" y="350560"/>
                </a:lnTo>
                <a:lnTo>
                  <a:pt x="192253" y="348272"/>
                </a:lnTo>
                <a:lnTo>
                  <a:pt x="187155" y="345149"/>
                </a:lnTo>
                <a:lnTo>
                  <a:pt x="182609" y="341266"/>
                </a:lnTo>
                <a:lnTo>
                  <a:pt x="178726" y="336720"/>
                </a:lnTo>
                <a:lnTo>
                  <a:pt x="175603" y="331622"/>
                </a:lnTo>
                <a:lnTo>
                  <a:pt x="173315" y="326099"/>
                </a:lnTo>
                <a:lnTo>
                  <a:pt x="171919" y="320285"/>
                </a:lnTo>
                <a:lnTo>
                  <a:pt x="171450" y="314325"/>
                </a:lnTo>
                <a:lnTo>
                  <a:pt x="171919" y="308365"/>
                </a:lnTo>
                <a:lnTo>
                  <a:pt x="173315" y="302551"/>
                </a:lnTo>
                <a:lnTo>
                  <a:pt x="175603" y="297028"/>
                </a:lnTo>
                <a:lnTo>
                  <a:pt x="178726" y="291930"/>
                </a:lnTo>
                <a:lnTo>
                  <a:pt x="182609" y="287384"/>
                </a:lnTo>
                <a:lnTo>
                  <a:pt x="187155" y="283501"/>
                </a:lnTo>
                <a:lnTo>
                  <a:pt x="192253" y="280378"/>
                </a:lnTo>
                <a:lnTo>
                  <a:pt x="197776" y="278090"/>
                </a:lnTo>
                <a:lnTo>
                  <a:pt x="203590" y="276694"/>
                </a:lnTo>
                <a:lnTo>
                  <a:pt x="209550" y="276225"/>
                </a:lnTo>
                <a:lnTo>
                  <a:pt x="215510" y="276694"/>
                </a:lnTo>
                <a:lnTo>
                  <a:pt x="221324" y="278090"/>
                </a:lnTo>
                <a:lnTo>
                  <a:pt x="226847" y="280378"/>
                </a:lnTo>
                <a:lnTo>
                  <a:pt x="231945" y="283501"/>
                </a:lnTo>
                <a:lnTo>
                  <a:pt x="236491" y="287384"/>
                </a:lnTo>
                <a:lnTo>
                  <a:pt x="240374" y="291930"/>
                </a:lnTo>
                <a:lnTo>
                  <a:pt x="243497" y="297028"/>
                </a:lnTo>
                <a:lnTo>
                  <a:pt x="245785" y="302551"/>
                </a:lnTo>
                <a:lnTo>
                  <a:pt x="247181" y="308365"/>
                </a:lnTo>
                <a:lnTo>
                  <a:pt x="247650" y="314325"/>
                </a:lnTo>
              </a:path>
            </a:pathLst>
          </a:custGeom>
          <a:noFill/>
          <a:ln w="16193">
            <a:solidFill>
              <a:srgbClr val="FFFFFF"/>
            </a:solidFill>
          </a:ln>
        </p:spPr>
        <p:txBody>
          <a:bodyPr/>
          <a:lstStyle/>
          <a:p>
            <a:endParaRPr lang="en-US"/>
          </a:p>
        </p:txBody>
      </p:sp>
      <p:sp>
        <p:nvSpPr>
          <p:cNvPr id="34" name="Solution 1 title">
            <a:extLst>
              <a:ext uri="{FF2B5EF4-FFF2-40B4-BE49-F238E27FC236}">
                <a16:creationId xmlns:a16="http://schemas.microsoft.com/office/drawing/2014/main" id="{74567BDD-F007-006C-222A-80F89031C3B4}"/>
              </a:ext>
            </a:extLst>
          </p:cNvPr>
          <p:cNvSpPr>
            <a:spLocks noGrp="1"/>
          </p:cNvSpPr>
          <p:nvPr/>
        </p:nvSpPr>
        <p:spPr>
          <a:xfrm>
            <a:off x="7219950" y="904875"/>
            <a:ext cx="1590675" cy="381000"/>
          </a:xfrm>
          <a:prstGeom prst="rect">
            <a:avLst/>
          </a:prstGeom>
          <a:noFill/>
          <a:ln w="0">
            <a:noFill/>
          </a:ln>
        </p:spPr>
        <p:txBody>
          <a:bodyPr wrap="none" lIns="0" tIns="0" rIns="0" bIns="0" anchor="t">
            <a:noAutofit/>
          </a:bodyPr>
          <a:lstStyle/>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‏تشغيل محطات</a:t>
            </a:r>
          </a:p>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‏الوقود</a:t>
            </a:r>
          </a:p>
        </p:txBody>
      </p:sp>
      <p:sp>
        <p:nvSpPr>
          <p:cNvPr id="36" name="Solution 1 title rule">
            <a:extLst>
              <a:ext uri="{FF2B5EF4-FFF2-40B4-BE49-F238E27FC236}">
                <a16:creationId xmlns:a16="http://schemas.microsoft.com/office/drawing/2014/main" id="{137909D6-EC96-0C30-8B7E-4ECB7DE9122D}"/>
              </a:ext>
            </a:extLst>
          </p:cNvPr>
          <p:cNvSpPr>
            <a:spLocks noGrp="1"/>
          </p:cNvSpPr>
          <p:nvPr/>
        </p:nvSpPr>
        <p:spPr>
          <a:xfrm>
            <a:off x="8426958" y="1343025"/>
            <a:ext cx="333375" cy="12383"/>
          </a:xfrm>
          <a:prstGeom prst="rect">
            <a:avLst/>
          </a:prstGeom>
          <a:solidFill>
            <a:srgbClr val="F57B00"/>
          </a:solidFill>
          <a:ln w="0">
            <a:noFill/>
          </a:ln>
        </p:spPr>
        <p:txBody>
          <a:bodyPr/>
          <a:lstStyle/>
          <a:p>
            <a:endParaRPr lang="en-US"/>
          </a:p>
        </p:txBody>
      </p:sp>
      <p:sp>
        <p:nvSpPr>
          <p:cNvPr id="38" name="Solution 1 description">
            <a:extLst>
              <a:ext uri="{FF2B5EF4-FFF2-40B4-BE49-F238E27FC236}">
                <a16:creationId xmlns:a16="http://schemas.microsoft.com/office/drawing/2014/main" id="{9A6BA9C2-3D55-E254-D9B0-6BDC316FE468}"/>
              </a:ext>
            </a:extLst>
          </p:cNvPr>
          <p:cNvSpPr>
            <a:spLocks noGrp="1"/>
          </p:cNvSpPr>
          <p:nvPr/>
        </p:nvSpPr>
        <p:spPr>
          <a:xfrm>
            <a:off x="7219950" y="1457325"/>
            <a:ext cx="1600200" cy="914400"/>
          </a:xfrm>
          <a:prstGeom prst="rect">
            <a:avLst/>
          </a:prstGeom>
          <a:noFill/>
          <a:ln w="0">
            <a:noFill/>
          </a:ln>
        </p:spPr>
        <p:txBody>
          <a:bodyPr wrap="none" lIns="0" tIns="0" rIns="0" bIns="0" anchor="t">
            <a:noAutofit/>
          </a:bodyPr>
          <a:lstStyle/>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‏تشغيل وإدارة شاملة لمحطات</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‏الوقود، تدعمها إجراءات</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‏موحدة، وإشراف ميداني،</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‏ومتابعة مستمرة للأداء.</a:t>
            </a:r>
          </a:p>
        </p:txBody>
      </p:sp>
      <p:sp>
        <p:nvSpPr>
          <p:cNvPr id="40" name="Solution 2 card — editable">
            <a:extLst>
              <a:ext uri="{FF2B5EF4-FFF2-40B4-BE49-F238E27FC236}">
                <a16:creationId xmlns:a16="http://schemas.microsoft.com/office/drawing/2014/main" id="{C902C773-815D-1032-1011-4B4DF2674515}"/>
              </a:ext>
            </a:extLst>
          </p:cNvPr>
          <p:cNvSpPr>
            <a:spLocks noGrp="1"/>
          </p:cNvSpPr>
          <p:nvPr/>
        </p:nvSpPr>
        <p:spPr>
          <a:xfrm>
            <a:off x="9077325" y="561975"/>
            <a:ext cx="2733675" cy="1857375"/>
          </a:xfrm>
          <a:prstGeom prst="roundRect">
            <a:avLst>
              <a:gd name="adj" fmla="val 7179"/>
            </a:avLst>
          </a:prstGeom>
          <a:solidFill>
            <a:srgbClr val="FAFAFA"/>
          </a:solidFill>
          <a:ln w="8573">
            <a:solidFill>
              <a:srgbClr val="B86213"/>
            </a:solidFill>
          </a:ln>
        </p:spPr>
        <p:txBody>
          <a:bodyPr/>
          <a:lstStyle/>
          <a:p>
            <a:endParaRPr lang="en-US"/>
          </a:p>
        </p:txBody>
      </p:sp>
      <p:sp>
        <p:nvSpPr>
          <p:cNvPr id="42" name="Solution 2 number tab — editable">
            <a:extLst>
              <a:ext uri="{FF2B5EF4-FFF2-40B4-BE49-F238E27FC236}">
                <a16:creationId xmlns:a16="http://schemas.microsoft.com/office/drawing/2014/main" id="{89FD25DB-4AFE-0B9A-733D-73D61194E19D}"/>
              </a:ext>
            </a:extLst>
          </p:cNvPr>
          <p:cNvSpPr>
            <a:spLocks noGrp="1"/>
          </p:cNvSpPr>
          <p:nvPr/>
        </p:nvSpPr>
        <p:spPr>
          <a:xfrm>
            <a:off x="9077325" y="56197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44" name="Solution 2 number">
            <a:extLst>
              <a:ext uri="{FF2B5EF4-FFF2-40B4-BE49-F238E27FC236}">
                <a16:creationId xmlns:a16="http://schemas.microsoft.com/office/drawing/2014/main" id="{BA3D90B3-05A2-2544-8B15-A3A99859AEB9}"/>
              </a:ext>
            </a:extLst>
          </p:cNvPr>
          <p:cNvSpPr>
            <a:spLocks noGrp="1"/>
          </p:cNvSpPr>
          <p:nvPr/>
        </p:nvSpPr>
        <p:spPr>
          <a:xfrm>
            <a:off x="9163050" y="63817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02</a:t>
            </a:r>
          </a:p>
        </p:txBody>
      </p:sp>
      <p:sp>
        <p:nvSpPr>
          <p:cNvPr id="46" name="Solution 2 icon ring">
            <a:extLst>
              <a:ext uri="{FF2B5EF4-FFF2-40B4-BE49-F238E27FC236}">
                <a16:creationId xmlns:a16="http://schemas.microsoft.com/office/drawing/2014/main" id="{02BAFE75-E4E7-EB0F-CB38-32CB9CA6072A}"/>
              </a:ext>
            </a:extLst>
          </p:cNvPr>
          <p:cNvSpPr>
            <a:spLocks noGrp="1"/>
          </p:cNvSpPr>
          <p:nvPr/>
        </p:nvSpPr>
        <p:spPr>
          <a:xfrm>
            <a:off x="9267825" y="1066800"/>
            <a:ext cx="742950" cy="666750"/>
          </a:xfrm>
          <a:prstGeom prst="ellipse">
            <a:avLst/>
          </a:prstGeom>
          <a:noFill/>
          <a:ln w="12383">
            <a:solidFill>
              <a:srgbClr val="F57B00"/>
            </a:solidFill>
          </a:ln>
        </p:spPr>
        <p:txBody>
          <a:bodyPr/>
          <a:lstStyle/>
          <a:p>
            <a:endParaRPr lang="en-US"/>
          </a:p>
        </p:txBody>
      </p:sp>
      <p:sp>
        <p:nvSpPr>
          <p:cNvPr id="48" name="Solution 2 icon — editable">
            <a:extLst>
              <a:ext uri="{FF2B5EF4-FFF2-40B4-BE49-F238E27FC236}">
                <a16:creationId xmlns:a16="http://schemas.microsoft.com/office/drawing/2014/main" id="{31D8D4E4-5C4E-E44C-8382-690318A6DC9D}"/>
              </a:ext>
            </a:extLst>
          </p:cNvPr>
          <p:cNvSpPr>
            <a:spLocks noGrp="1"/>
          </p:cNvSpPr>
          <p:nvPr/>
        </p:nvSpPr>
        <p:spPr>
          <a:xfrm>
            <a:off x="9439275" y="1228725"/>
            <a:ext cx="400050" cy="371475"/>
          </a:xfrm>
          <a:custGeom>
            <a:avLst/>
            <a:gdLst/>
            <a:ahLst/>
            <a:cxnLst/>
            <a:rect l="0" t="0" r="0" b="0"/>
            <a:pathLst>
              <a:path w="571500" h="523875">
                <a:moveTo>
                  <a:pt x="28575" y="180975"/>
                </a:moveTo>
                <a:lnTo>
                  <a:pt x="133350" y="38100"/>
                </a:lnTo>
                <a:lnTo>
                  <a:pt x="209550" y="76200"/>
                </a:lnTo>
                <a:lnTo>
                  <a:pt x="114300" y="238125"/>
                </a:lnTo>
                <a:lnTo>
                  <a:pt x="28575" y="180975"/>
                </a:lnTo>
              </a:path>
              <a:path w="571500" h="523875">
                <a:moveTo>
                  <a:pt x="371475" y="76200"/>
                </a:moveTo>
                <a:lnTo>
                  <a:pt x="438150" y="38100"/>
                </a:lnTo>
                <a:lnTo>
                  <a:pt x="552450" y="190500"/>
                </a:lnTo>
                <a:lnTo>
                  <a:pt x="476250" y="247650"/>
                </a:lnTo>
                <a:lnTo>
                  <a:pt x="371475" y="76200"/>
                </a:lnTo>
              </a:path>
              <a:path w="571500" h="523875">
                <a:moveTo>
                  <a:pt x="171450" y="123825"/>
                </a:moveTo>
                <a:lnTo>
                  <a:pt x="257175" y="95250"/>
                </a:lnTo>
                <a:lnTo>
                  <a:pt x="314325" y="133350"/>
                </a:lnTo>
                <a:lnTo>
                  <a:pt x="409575" y="114300"/>
                </a:lnTo>
              </a:path>
              <a:path w="571500" h="523875">
                <a:moveTo>
                  <a:pt x="114300" y="238125"/>
                </a:moveTo>
                <a:lnTo>
                  <a:pt x="266700" y="381000"/>
                </a:lnTo>
                <a:lnTo>
                  <a:pt x="333375" y="409575"/>
                </a:lnTo>
                <a:lnTo>
                  <a:pt x="400050" y="361950"/>
                </a:lnTo>
                <a:lnTo>
                  <a:pt x="457200" y="276225"/>
                </a:lnTo>
                <a:lnTo>
                  <a:pt x="390525" y="190500"/>
                </a:lnTo>
                <a:lnTo>
                  <a:pt x="323850" y="152400"/>
                </a:lnTo>
                <a:lnTo>
                  <a:pt x="266700" y="200025"/>
                </a:lnTo>
                <a:lnTo>
                  <a:pt x="219075" y="171450"/>
                </a:lnTo>
                <a:lnTo>
                  <a:pt x="247650" y="123825"/>
                </a:lnTo>
              </a:path>
              <a:path w="571500" h="523875">
                <a:moveTo>
                  <a:pt x="200025" y="257175"/>
                </a:moveTo>
                <a:lnTo>
                  <a:pt x="295275" y="352425"/>
                </a:lnTo>
              </a:path>
              <a:path w="571500" h="523875">
                <a:moveTo>
                  <a:pt x="257175" y="219075"/>
                </a:moveTo>
                <a:lnTo>
                  <a:pt x="361950" y="323850"/>
                </a:lnTo>
              </a:path>
              <a:path w="571500" h="523875">
                <a:moveTo>
                  <a:pt x="314325" y="190500"/>
                </a:moveTo>
                <a:lnTo>
                  <a:pt x="419100" y="285750"/>
                </a:lnTo>
              </a:path>
              <a:path w="571500" h="523875">
                <a:moveTo>
                  <a:pt x="161925" y="238125"/>
                </a:moveTo>
                <a:lnTo>
                  <a:pt x="114300" y="295275"/>
                </a:lnTo>
                <a:lnTo>
                  <a:pt x="152400" y="333375"/>
                </a:lnTo>
                <a:lnTo>
                  <a:pt x="209550" y="276225"/>
                </a:lnTo>
              </a:path>
              <a:path w="571500" h="523875">
                <a:moveTo>
                  <a:pt x="209550" y="295275"/>
                </a:moveTo>
                <a:lnTo>
                  <a:pt x="161925" y="352425"/>
                </a:lnTo>
                <a:lnTo>
                  <a:pt x="200025" y="390525"/>
                </a:lnTo>
                <a:lnTo>
                  <a:pt x="257175" y="333375"/>
                </a:lnTo>
              </a:path>
              <a:path w="571500" h="523875">
                <a:moveTo>
                  <a:pt x="257175" y="342900"/>
                </a:moveTo>
                <a:lnTo>
                  <a:pt x="219075" y="390525"/>
                </a:lnTo>
                <a:lnTo>
                  <a:pt x="257175" y="428625"/>
                </a:lnTo>
                <a:lnTo>
                  <a:pt x="304800" y="381000"/>
                </a:lnTo>
              </a:path>
            </a:pathLst>
          </a:custGeom>
          <a:noFill/>
          <a:ln w="16193">
            <a:solidFill>
              <a:srgbClr val="001431"/>
            </a:solidFill>
          </a:ln>
        </p:spPr>
        <p:txBody>
          <a:bodyPr/>
          <a:lstStyle/>
          <a:p>
            <a:endParaRPr lang="en-US"/>
          </a:p>
        </p:txBody>
      </p:sp>
      <p:sp>
        <p:nvSpPr>
          <p:cNvPr id="50" name="Solution 2 title">
            <a:extLst>
              <a:ext uri="{FF2B5EF4-FFF2-40B4-BE49-F238E27FC236}">
                <a16:creationId xmlns:a16="http://schemas.microsoft.com/office/drawing/2014/main" id="{1807707B-24D4-C367-5045-AA5694A4D542}"/>
              </a:ext>
            </a:extLst>
          </p:cNvPr>
          <p:cNvSpPr>
            <a:spLocks noGrp="1"/>
          </p:cNvSpPr>
          <p:nvPr/>
        </p:nvSpPr>
        <p:spPr>
          <a:xfrm>
            <a:off x="10153650" y="904875"/>
            <a:ext cx="1590675" cy="381000"/>
          </a:xfrm>
          <a:prstGeom prst="rect">
            <a:avLst/>
          </a:prstGeom>
          <a:noFill/>
          <a:ln w="0">
            <a:noFill/>
          </a:ln>
        </p:spPr>
        <p:txBody>
          <a:bodyPr wrap="none" lIns="0" tIns="0" rIns="0" bIns="0" anchor="t">
            <a:noAutofit/>
          </a:bodyPr>
          <a:lstStyle/>
          <a:p>
            <a:pPr algn="r" rtl="1">
              <a:lnSpc>
                <a:spcPct val="108000"/>
              </a:lnSpc>
              <a:buNone/>
              <a:defRPr lang="ar-SA" sz="1110" b="1">
                <a:solidFill>
                  <a:srgbClr val="001431"/>
                </a:solidFill>
                <a:latin typeface="Arial"/>
                <a:ea typeface="Arial"/>
                <a:cs typeface="Arial"/>
              </a:defRPr>
            </a:pPr>
            <a:r>
              <a:rPr lang="ar-SA" sz="1110" b="1">
                <a:solidFill>
                  <a:srgbClr val="001431"/>
                </a:solidFill>
                <a:latin typeface="Arial"/>
                <a:ea typeface="Arial"/>
                <a:cs typeface="Arial"/>
              </a:rPr>
              <a:t>‏حلول الامتياز</a:t>
            </a:r>
          </a:p>
          <a:p>
            <a:pPr algn="r" rtl="1">
              <a:lnSpc>
                <a:spcPct val="108000"/>
              </a:lnSpc>
              <a:buNone/>
              <a:defRPr lang="ar-SA" sz="1110" b="1">
                <a:solidFill>
                  <a:srgbClr val="001431"/>
                </a:solidFill>
                <a:latin typeface="Arial"/>
                <a:ea typeface="Arial"/>
                <a:cs typeface="Arial"/>
              </a:defRPr>
            </a:pPr>
            <a:r>
              <a:rPr lang="ar-SA" sz="1110" b="1">
                <a:solidFill>
                  <a:srgbClr val="001431"/>
                </a:solidFill>
                <a:latin typeface="Arial"/>
                <a:ea typeface="Arial"/>
                <a:cs typeface="Arial"/>
              </a:rPr>
              <a:t>‏التجاري</a:t>
            </a:r>
          </a:p>
        </p:txBody>
      </p:sp>
      <p:sp>
        <p:nvSpPr>
          <p:cNvPr id="52" name="Solution 2 title rule">
            <a:extLst>
              <a:ext uri="{FF2B5EF4-FFF2-40B4-BE49-F238E27FC236}">
                <a16:creationId xmlns:a16="http://schemas.microsoft.com/office/drawing/2014/main" id="{5645BD47-5410-DD62-987D-1FE664E8374F}"/>
              </a:ext>
            </a:extLst>
          </p:cNvPr>
          <p:cNvSpPr>
            <a:spLocks noGrp="1"/>
          </p:cNvSpPr>
          <p:nvPr/>
        </p:nvSpPr>
        <p:spPr>
          <a:xfrm>
            <a:off x="11360658" y="1343025"/>
            <a:ext cx="333375" cy="12383"/>
          </a:xfrm>
          <a:prstGeom prst="rect">
            <a:avLst/>
          </a:prstGeom>
          <a:solidFill>
            <a:srgbClr val="F57B00"/>
          </a:solidFill>
          <a:ln w="0">
            <a:noFill/>
          </a:ln>
        </p:spPr>
        <p:txBody>
          <a:bodyPr/>
          <a:lstStyle/>
          <a:p>
            <a:endParaRPr lang="en-US"/>
          </a:p>
        </p:txBody>
      </p:sp>
      <p:sp>
        <p:nvSpPr>
          <p:cNvPr id="54" name="Solution 2 description">
            <a:extLst>
              <a:ext uri="{FF2B5EF4-FFF2-40B4-BE49-F238E27FC236}">
                <a16:creationId xmlns:a16="http://schemas.microsoft.com/office/drawing/2014/main" id="{BFB68EBB-FCD7-2567-EC4C-E0332946CCD8}"/>
              </a:ext>
            </a:extLst>
          </p:cNvPr>
          <p:cNvSpPr>
            <a:spLocks noGrp="1"/>
          </p:cNvSpPr>
          <p:nvPr/>
        </p:nvSpPr>
        <p:spPr>
          <a:xfrm>
            <a:off x="10153650" y="1457325"/>
            <a:ext cx="1600200" cy="914400"/>
          </a:xfrm>
          <a:prstGeom prst="rect">
            <a:avLst/>
          </a:prstGeom>
          <a:noFill/>
          <a:ln w="0">
            <a:noFill/>
          </a:ln>
        </p:spPr>
        <p:txBody>
          <a:bodyPr wrap="none" lIns="0" tIns="0" rIns="0" bIns="0" anchor="t">
            <a:noAutofit/>
          </a:bodyPr>
          <a:lstStyle/>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‏نموذج امتياز تجاري قابل</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‏للتوسع، تدعمه معايير</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‏تشغيلية وإرشادات للعلامة</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‏التجارية وإشراف ودعم</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‏مستمران.</a:t>
            </a:r>
          </a:p>
        </p:txBody>
      </p:sp>
      <p:sp>
        <p:nvSpPr>
          <p:cNvPr id="56" name="Solution 3 card — editable">
            <a:extLst>
              <a:ext uri="{FF2B5EF4-FFF2-40B4-BE49-F238E27FC236}">
                <a16:creationId xmlns:a16="http://schemas.microsoft.com/office/drawing/2014/main" id="{115E422E-DD9D-B08D-0C0B-3CEC3BB3DDAF}"/>
              </a:ext>
            </a:extLst>
          </p:cNvPr>
          <p:cNvSpPr>
            <a:spLocks noGrp="1"/>
          </p:cNvSpPr>
          <p:nvPr/>
        </p:nvSpPr>
        <p:spPr>
          <a:xfrm>
            <a:off x="6143625" y="2600325"/>
            <a:ext cx="2733675" cy="1809750"/>
          </a:xfrm>
          <a:prstGeom prst="roundRect">
            <a:avLst>
              <a:gd name="adj" fmla="val 7368"/>
            </a:avLst>
          </a:prstGeom>
          <a:solidFill>
            <a:srgbClr val="FAFAFA"/>
          </a:solidFill>
          <a:ln w="8573">
            <a:solidFill>
              <a:srgbClr val="B86213"/>
            </a:solidFill>
          </a:ln>
        </p:spPr>
        <p:txBody>
          <a:bodyPr/>
          <a:lstStyle/>
          <a:p>
            <a:endParaRPr lang="en-US"/>
          </a:p>
        </p:txBody>
      </p:sp>
      <p:sp>
        <p:nvSpPr>
          <p:cNvPr id="58" name="Solution 3 number tab — editable">
            <a:extLst>
              <a:ext uri="{FF2B5EF4-FFF2-40B4-BE49-F238E27FC236}">
                <a16:creationId xmlns:a16="http://schemas.microsoft.com/office/drawing/2014/main" id="{3615C859-BFA7-C566-9122-14138B6A4DDB}"/>
              </a:ext>
            </a:extLst>
          </p:cNvPr>
          <p:cNvSpPr>
            <a:spLocks noGrp="1"/>
          </p:cNvSpPr>
          <p:nvPr/>
        </p:nvSpPr>
        <p:spPr>
          <a:xfrm>
            <a:off x="6143625" y="260032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60" name="Solution 3 number">
            <a:extLst>
              <a:ext uri="{FF2B5EF4-FFF2-40B4-BE49-F238E27FC236}">
                <a16:creationId xmlns:a16="http://schemas.microsoft.com/office/drawing/2014/main" id="{13FC95BB-5FAD-186E-BC5F-D059F2691D37}"/>
              </a:ext>
            </a:extLst>
          </p:cNvPr>
          <p:cNvSpPr>
            <a:spLocks noGrp="1"/>
          </p:cNvSpPr>
          <p:nvPr/>
        </p:nvSpPr>
        <p:spPr>
          <a:xfrm>
            <a:off x="6229350" y="267652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03</a:t>
            </a:r>
          </a:p>
        </p:txBody>
      </p:sp>
      <p:sp>
        <p:nvSpPr>
          <p:cNvPr id="62" name="Solution 3 icon ring">
            <a:extLst>
              <a:ext uri="{FF2B5EF4-FFF2-40B4-BE49-F238E27FC236}">
                <a16:creationId xmlns:a16="http://schemas.microsoft.com/office/drawing/2014/main" id="{2D4461B1-4B8C-2875-F75D-9299DDAB995B}"/>
              </a:ext>
            </a:extLst>
          </p:cNvPr>
          <p:cNvSpPr>
            <a:spLocks noGrp="1"/>
          </p:cNvSpPr>
          <p:nvPr/>
        </p:nvSpPr>
        <p:spPr>
          <a:xfrm>
            <a:off x="6334125" y="3105150"/>
            <a:ext cx="742950" cy="666750"/>
          </a:xfrm>
          <a:prstGeom prst="ellipse">
            <a:avLst/>
          </a:prstGeom>
          <a:noFill/>
          <a:ln w="12383">
            <a:solidFill>
              <a:srgbClr val="F57B00"/>
            </a:solidFill>
          </a:ln>
        </p:spPr>
        <p:txBody>
          <a:bodyPr/>
          <a:lstStyle/>
          <a:p>
            <a:endParaRPr lang="en-US"/>
          </a:p>
        </p:txBody>
      </p:sp>
      <p:sp>
        <p:nvSpPr>
          <p:cNvPr id="64" name="Solution 3 icon — editable">
            <a:extLst>
              <a:ext uri="{FF2B5EF4-FFF2-40B4-BE49-F238E27FC236}">
                <a16:creationId xmlns:a16="http://schemas.microsoft.com/office/drawing/2014/main" id="{5BD138D0-3691-382A-5CE1-B1889A438DCD}"/>
              </a:ext>
            </a:extLst>
          </p:cNvPr>
          <p:cNvSpPr>
            <a:spLocks noGrp="1"/>
          </p:cNvSpPr>
          <p:nvPr/>
        </p:nvSpPr>
        <p:spPr>
          <a:xfrm>
            <a:off x="6505575" y="3267075"/>
            <a:ext cx="400050" cy="371475"/>
          </a:xfrm>
          <a:custGeom>
            <a:avLst/>
            <a:gdLst/>
            <a:ahLst/>
            <a:cxnLst/>
            <a:rect l="0" t="0" r="0" b="0"/>
            <a:pathLst>
              <a:path w="571500" h="523875">
                <a:moveTo>
                  <a:pt x="19050" y="114300"/>
                </a:moveTo>
                <a:lnTo>
                  <a:pt x="390525" y="114300"/>
                </a:lnTo>
                <a:lnTo>
                  <a:pt x="390525" y="381000"/>
                </a:lnTo>
                <a:lnTo>
                  <a:pt x="19050" y="381000"/>
                </a:lnTo>
                <a:lnTo>
                  <a:pt x="19050" y="114300"/>
                </a:lnTo>
              </a:path>
              <a:path w="571500" h="523875">
                <a:moveTo>
                  <a:pt x="390525" y="200025"/>
                </a:moveTo>
                <a:lnTo>
                  <a:pt x="495300" y="200025"/>
                </a:lnTo>
                <a:lnTo>
                  <a:pt x="561975" y="314325"/>
                </a:lnTo>
                <a:lnTo>
                  <a:pt x="561975" y="409575"/>
                </a:lnTo>
                <a:lnTo>
                  <a:pt x="495300" y="409575"/>
                </a:lnTo>
              </a:path>
              <a:path w="571500" h="523875">
                <a:moveTo>
                  <a:pt x="428625" y="238125"/>
                </a:moveTo>
                <a:lnTo>
                  <a:pt x="476250" y="238125"/>
                </a:lnTo>
                <a:lnTo>
                  <a:pt x="514350" y="314325"/>
                </a:lnTo>
                <a:lnTo>
                  <a:pt x="428625" y="314325"/>
                </a:lnTo>
                <a:lnTo>
                  <a:pt x="428625" y="238125"/>
                </a:lnTo>
              </a:path>
              <a:path w="571500" h="523875">
                <a:moveTo>
                  <a:pt x="161925" y="419100"/>
                </a:moveTo>
                <a:lnTo>
                  <a:pt x="161339" y="426550"/>
                </a:lnTo>
                <a:lnTo>
                  <a:pt x="159594" y="433817"/>
                </a:lnTo>
                <a:lnTo>
                  <a:pt x="156734" y="440721"/>
                </a:lnTo>
                <a:lnTo>
                  <a:pt x="152829" y="447093"/>
                </a:lnTo>
                <a:lnTo>
                  <a:pt x="147976" y="452776"/>
                </a:lnTo>
                <a:lnTo>
                  <a:pt x="142293" y="457629"/>
                </a:lnTo>
                <a:lnTo>
                  <a:pt x="135921" y="461534"/>
                </a:lnTo>
                <a:lnTo>
                  <a:pt x="129017" y="464394"/>
                </a:lnTo>
                <a:lnTo>
                  <a:pt x="121750" y="466139"/>
                </a:lnTo>
                <a:lnTo>
                  <a:pt x="114300" y="466725"/>
                </a:lnTo>
                <a:lnTo>
                  <a:pt x="106850" y="466139"/>
                </a:lnTo>
                <a:lnTo>
                  <a:pt x="99583" y="464394"/>
                </a:lnTo>
                <a:lnTo>
                  <a:pt x="92679" y="461534"/>
                </a:lnTo>
                <a:lnTo>
                  <a:pt x="86307" y="457629"/>
                </a:lnTo>
                <a:lnTo>
                  <a:pt x="80624" y="452776"/>
                </a:lnTo>
                <a:lnTo>
                  <a:pt x="75771" y="447093"/>
                </a:lnTo>
                <a:lnTo>
                  <a:pt x="71866" y="440721"/>
                </a:lnTo>
                <a:lnTo>
                  <a:pt x="69006" y="433817"/>
                </a:lnTo>
                <a:lnTo>
                  <a:pt x="67261" y="426550"/>
                </a:lnTo>
                <a:lnTo>
                  <a:pt x="66675" y="419100"/>
                </a:lnTo>
                <a:lnTo>
                  <a:pt x="67261" y="411650"/>
                </a:lnTo>
                <a:lnTo>
                  <a:pt x="69006" y="404383"/>
                </a:lnTo>
                <a:lnTo>
                  <a:pt x="71866" y="397479"/>
                </a:lnTo>
                <a:lnTo>
                  <a:pt x="75771" y="391107"/>
                </a:lnTo>
                <a:lnTo>
                  <a:pt x="80624" y="385424"/>
                </a:lnTo>
                <a:lnTo>
                  <a:pt x="86307" y="380571"/>
                </a:lnTo>
                <a:lnTo>
                  <a:pt x="92679" y="376666"/>
                </a:lnTo>
                <a:lnTo>
                  <a:pt x="99583" y="373806"/>
                </a:lnTo>
                <a:lnTo>
                  <a:pt x="106850" y="372061"/>
                </a:lnTo>
                <a:lnTo>
                  <a:pt x="114300" y="371475"/>
                </a:lnTo>
                <a:lnTo>
                  <a:pt x="121750" y="372061"/>
                </a:lnTo>
                <a:lnTo>
                  <a:pt x="129017" y="373806"/>
                </a:lnTo>
                <a:lnTo>
                  <a:pt x="135921" y="376666"/>
                </a:lnTo>
                <a:lnTo>
                  <a:pt x="142293" y="380571"/>
                </a:lnTo>
                <a:lnTo>
                  <a:pt x="147976" y="385424"/>
                </a:lnTo>
                <a:lnTo>
                  <a:pt x="152829" y="391107"/>
                </a:lnTo>
                <a:lnTo>
                  <a:pt x="156734" y="397479"/>
                </a:lnTo>
                <a:lnTo>
                  <a:pt x="159594" y="404383"/>
                </a:lnTo>
                <a:lnTo>
                  <a:pt x="161339" y="411650"/>
                </a:lnTo>
                <a:lnTo>
                  <a:pt x="161925" y="419100"/>
                </a:lnTo>
              </a:path>
              <a:path w="571500" h="523875">
                <a:moveTo>
                  <a:pt x="314325" y="419100"/>
                </a:moveTo>
                <a:lnTo>
                  <a:pt x="313739" y="426550"/>
                </a:lnTo>
                <a:lnTo>
                  <a:pt x="311994" y="433817"/>
                </a:lnTo>
                <a:lnTo>
                  <a:pt x="309134" y="440721"/>
                </a:lnTo>
                <a:lnTo>
                  <a:pt x="305229" y="447093"/>
                </a:lnTo>
                <a:lnTo>
                  <a:pt x="300376" y="452776"/>
                </a:lnTo>
                <a:lnTo>
                  <a:pt x="294693" y="457629"/>
                </a:lnTo>
                <a:lnTo>
                  <a:pt x="288321" y="461534"/>
                </a:lnTo>
                <a:lnTo>
                  <a:pt x="281417" y="464394"/>
                </a:lnTo>
                <a:lnTo>
                  <a:pt x="274150" y="466139"/>
                </a:lnTo>
                <a:lnTo>
                  <a:pt x="266700" y="466725"/>
                </a:lnTo>
                <a:lnTo>
                  <a:pt x="259250" y="466139"/>
                </a:lnTo>
                <a:lnTo>
                  <a:pt x="251983" y="464394"/>
                </a:lnTo>
                <a:lnTo>
                  <a:pt x="245079" y="461534"/>
                </a:lnTo>
                <a:lnTo>
                  <a:pt x="238707" y="457629"/>
                </a:lnTo>
                <a:lnTo>
                  <a:pt x="233024" y="452776"/>
                </a:lnTo>
                <a:lnTo>
                  <a:pt x="228171" y="447093"/>
                </a:lnTo>
                <a:lnTo>
                  <a:pt x="224266" y="440721"/>
                </a:lnTo>
                <a:lnTo>
                  <a:pt x="221406" y="433817"/>
                </a:lnTo>
                <a:lnTo>
                  <a:pt x="219661" y="426550"/>
                </a:lnTo>
                <a:lnTo>
                  <a:pt x="219075" y="419100"/>
                </a:lnTo>
                <a:lnTo>
                  <a:pt x="219661" y="411650"/>
                </a:lnTo>
                <a:lnTo>
                  <a:pt x="221406" y="404383"/>
                </a:lnTo>
                <a:lnTo>
                  <a:pt x="224266" y="397479"/>
                </a:lnTo>
                <a:lnTo>
                  <a:pt x="228171" y="391107"/>
                </a:lnTo>
                <a:lnTo>
                  <a:pt x="233024" y="385424"/>
                </a:lnTo>
                <a:lnTo>
                  <a:pt x="238707" y="380571"/>
                </a:lnTo>
                <a:lnTo>
                  <a:pt x="245079" y="376666"/>
                </a:lnTo>
                <a:lnTo>
                  <a:pt x="251983" y="373806"/>
                </a:lnTo>
                <a:lnTo>
                  <a:pt x="259250" y="372061"/>
                </a:lnTo>
                <a:lnTo>
                  <a:pt x="266700" y="371475"/>
                </a:lnTo>
                <a:lnTo>
                  <a:pt x="274150" y="372061"/>
                </a:lnTo>
                <a:lnTo>
                  <a:pt x="281417" y="373806"/>
                </a:lnTo>
                <a:lnTo>
                  <a:pt x="288321" y="376666"/>
                </a:lnTo>
                <a:lnTo>
                  <a:pt x="294693" y="380571"/>
                </a:lnTo>
                <a:lnTo>
                  <a:pt x="300376" y="385424"/>
                </a:lnTo>
                <a:lnTo>
                  <a:pt x="305229" y="391107"/>
                </a:lnTo>
                <a:lnTo>
                  <a:pt x="309134" y="397479"/>
                </a:lnTo>
                <a:lnTo>
                  <a:pt x="311994" y="404383"/>
                </a:lnTo>
                <a:lnTo>
                  <a:pt x="313739" y="411650"/>
                </a:lnTo>
                <a:lnTo>
                  <a:pt x="314325" y="419100"/>
                </a:lnTo>
              </a:path>
              <a:path w="571500" h="523875">
                <a:moveTo>
                  <a:pt x="514350" y="419100"/>
                </a:moveTo>
                <a:lnTo>
                  <a:pt x="513764" y="426550"/>
                </a:lnTo>
                <a:lnTo>
                  <a:pt x="512019" y="433817"/>
                </a:lnTo>
                <a:lnTo>
                  <a:pt x="509159" y="440721"/>
                </a:lnTo>
                <a:lnTo>
                  <a:pt x="505254" y="447093"/>
                </a:lnTo>
                <a:lnTo>
                  <a:pt x="500401" y="452776"/>
                </a:lnTo>
                <a:lnTo>
                  <a:pt x="494718" y="457629"/>
                </a:lnTo>
                <a:lnTo>
                  <a:pt x="488346" y="461534"/>
                </a:lnTo>
                <a:lnTo>
                  <a:pt x="481442" y="464394"/>
                </a:lnTo>
                <a:lnTo>
                  <a:pt x="474175" y="466139"/>
                </a:lnTo>
                <a:lnTo>
                  <a:pt x="466725" y="466725"/>
                </a:lnTo>
                <a:lnTo>
                  <a:pt x="459275" y="466139"/>
                </a:lnTo>
                <a:lnTo>
                  <a:pt x="452008" y="464394"/>
                </a:lnTo>
                <a:lnTo>
                  <a:pt x="445104" y="461534"/>
                </a:lnTo>
                <a:lnTo>
                  <a:pt x="438732" y="457629"/>
                </a:lnTo>
                <a:lnTo>
                  <a:pt x="433049" y="452776"/>
                </a:lnTo>
                <a:lnTo>
                  <a:pt x="428196" y="447093"/>
                </a:lnTo>
                <a:lnTo>
                  <a:pt x="424291" y="440721"/>
                </a:lnTo>
                <a:lnTo>
                  <a:pt x="421431" y="433817"/>
                </a:lnTo>
                <a:lnTo>
                  <a:pt x="419686" y="426550"/>
                </a:lnTo>
                <a:lnTo>
                  <a:pt x="419100" y="419100"/>
                </a:lnTo>
                <a:lnTo>
                  <a:pt x="419686" y="411650"/>
                </a:lnTo>
                <a:lnTo>
                  <a:pt x="421431" y="404383"/>
                </a:lnTo>
                <a:lnTo>
                  <a:pt x="424291" y="397479"/>
                </a:lnTo>
                <a:lnTo>
                  <a:pt x="428196" y="391107"/>
                </a:lnTo>
                <a:lnTo>
                  <a:pt x="433049" y="385424"/>
                </a:lnTo>
                <a:lnTo>
                  <a:pt x="438732" y="380571"/>
                </a:lnTo>
                <a:lnTo>
                  <a:pt x="445104" y="376666"/>
                </a:lnTo>
                <a:lnTo>
                  <a:pt x="452008" y="373806"/>
                </a:lnTo>
                <a:lnTo>
                  <a:pt x="459275" y="372061"/>
                </a:lnTo>
                <a:lnTo>
                  <a:pt x="466725" y="371475"/>
                </a:lnTo>
                <a:lnTo>
                  <a:pt x="474175" y="372061"/>
                </a:lnTo>
                <a:lnTo>
                  <a:pt x="481442" y="373806"/>
                </a:lnTo>
                <a:lnTo>
                  <a:pt x="488346" y="376666"/>
                </a:lnTo>
                <a:lnTo>
                  <a:pt x="494718" y="380571"/>
                </a:lnTo>
                <a:lnTo>
                  <a:pt x="500401" y="385424"/>
                </a:lnTo>
                <a:lnTo>
                  <a:pt x="505254" y="391107"/>
                </a:lnTo>
                <a:lnTo>
                  <a:pt x="509159" y="397479"/>
                </a:lnTo>
                <a:lnTo>
                  <a:pt x="512019" y="404383"/>
                </a:lnTo>
                <a:lnTo>
                  <a:pt x="513764" y="411650"/>
                </a:lnTo>
                <a:lnTo>
                  <a:pt x="514350" y="419100"/>
                </a:lnTo>
              </a:path>
              <a:path w="571500" h="523875">
                <a:moveTo>
                  <a:pt x="161925" y="85725"/>
                </a:moveTo>
                <a:lnTo>
                  <a:pt x="228600" y="85725"/>
                </a:lnTo>
              </a:path>
              <a:path w="571500" h="523875">
                <a:moveTo>
                  <a:pt x="257175" y="247650"/>
                </a:moveTo>
                <a:lnTo>
                  <a:pt x="256589" y="255100"/>
                </a:lnTo>
                <a:lnTo>
                  <a:pt x="254844" y="262367"/>
                </a:lnTo>
                <a:lnTo>
                  <a:pt x="251984" y="269271"/>
                </a:lnTo>
                <a:lnTo>
                  <a:pt x="248079" y="275643"/>
                </a:lnTo>
                <a:lnTo>
                  <a:pt x="243226" y="281326"/>
                </a:lnTo>
                <a:lnTo>
                  <a:pt x="237543" y="286179"/>
                </a:lnTo>
                <a:lnTo>
                  <a:pt x="231171" y="290084"/>
                </a:lnTo>
                <a:lnTo>
                  <a:pt x="224267" y="292944"/>
                </a:lnTo>
                <a:lnTo>
                  <a:pt x="217000" y="294689"/>
                </a:lnTo>
                <a:lnTo>
                  <a:pt x="209550" y="295275"/>
                </a:lnTo>
                <a:lnTo>
                  <a:pt x="202100" y="294689"/>
                </a:lnTo>
                <a:lnTo>
                  <a:pt x="194833" y="292944"/>
                </a:lnTo>
                <a:lnTo>
                  <a:pt x="187929" y="290084"/>
                </a:lnTo>
                <a:lnTo>
                  <a:pt x="181557" y="286179"/>
                </a:lnTo>
                <a:lnTo>
                  <a:pt x="175874" y="281326"/>
                </a:lnTo>
                <a:lnTo>
                  <a:pt x="171021" y="275643"/>
                </a:lnTo>
                <a:lnTo>
                  <a:pt x="167116" y="269271"/>
                </a:lnTo>
                <a:lnTo>
                  <a:pt x="164256" y="262367"/>
                </a:lnTo>
                <a:lnTo>
                  <a:pt x="162511" y="255100"/>
                </a:lnTo>
                <a:lnTo>
                  <a:pt x="161925" y="247650"/>
                </a:lnTo>
                <a:lnTo>
                  <a:pt x="162511" y="240200"/>
                </a:lnTo>
                <a:lnTo>
                  <a:pt x="164256" y="232933"/>
                </a:lnTo>
                <a:lnTo>
                  <a:pt x="167116" y="226029"/>
                </a:lnTo>
                <a:lnTo>
                  <a:pt x="171021" y="219657"/>
                </a:lnTo>
                <a:lnTo>
                  <a:pt x="175874" y="213974"/>
                </a:lnTo>
                <a:lnTo>
                  <a:pt x="181557" y="209121"/>
                </a:lnTo>
                <a:lnTo>
                  <a:pt x="187929" y="205216"/>
                </a:lnTo>
                <a:lnTo>
                  <a:pt x="194833" y="202356"/>
                </a:lnTo>
                <a:lnTo>
                  <a:pt x="202100" y="200611"/>
                </a:lnTo>
                <a:lnTo>
                  <a:pt x="209550" y="200025"/>
                </a:lnTo>
                <a:lnTo>
                  <a:pt x="217000" y="200611"/>
                </a:lnTo>
                <a:lnTo>
                  <a:pt x="224267" y="202356"/>
                </a:lnTo>
                <a:lnTo>
                  <a:pt x="231171" y="205216"/>
                </a:lnTo>
                <a:lnTo>
                  <a:pt x="237543" y="209121"/>
                </a:lnTo>
                <a:lnTo>
                  <a:pt x="243226" y="213974"/>
                </a:lnTo>
                <a:lnTo>
                  <a:pt x="248079" y="219657"/>
                </a:lnTo>
                <a:lnTo>
                  <a:pt x="251984" y="226029"/>
                </a:lnTo>
                <a:lnTo>
                  <a:pt x="254844" y="232933"/>
                </a:lnTo>
                <a:lnTo>
                  <a:pt x="256589" y="240200"/>
                </a:lnTo>
                <a:lnTo>
                  <a:pt x="257175" y="247650"/>
                </a:lnTo>
              </a:path>
            </a:pathLst>
          </a:custGeom>
          <a:noFill/>
          <a:ln w="16193">
            <a:solidFill>
              <a:srgbClr val="001431"/>
            </a:solidFill>
          </a:ln>
        </p:spPr>
        <p:txBody>
          <a:bodyPr/>
          <a:lstStyle/>
          <a:p>
            <a:endParaRPr lang="en-US"/>
          </a:p>
        </p:txBody>
      </p:sp>
      <p:sp>
        <p:nvSpPr>
          <p:cNvPr id="66" name="Solution 3 title">
            <a:extLst>
              <a:ext uri="{FF2B5EF4-FFF2-40B4-BE49-F238E27FC236}">
                <a16:creationId xmlns:a16="http://schemas.microsoft.com/office/drawing/2014/main" id="{D9195947-348A-F12B-2FF2-EEB5FFF1C2AC}"/>
              </a:ext>
            </a:extLst>
          </p:cNvPr>
          <p:cNvSpPr>
            <a:spLocks noGrp="1"/>
          </p:cNvSpPr>
          <p:nvPr/>
        </p:nvSpPr>
        <p:spPr>
          <a:xfrm>
            <a:off x="7219950" y="2943225"/>
            <a:ext cx="1590675" cy="381000"/>
          </a:xfrm>
          <a:prstGeom prst="rect">
            <a:avLst/>
          </a:prstGeom>
          <a:noFill/>
          <a:ln w="0">
            <a:noFill/>
          </a:ln>
        </p:spPr>
        <p:txBody>
          <a:bodyPr wrap="none" lIns="0" tIns="0" rIns="0" bIns="0" anchor="t">
            <a:noAutofit/>
          </a:bodyPr>
          <a:lstStyle/>
          <a:p>
            <a:pPr algn="r" rtl="1">
              <a:lnSpc>
                <a:spcPct val="108000"/>
              </a:lnSpc>
              <a:buNone/>
              <a:defRPr lang="ar-SA" sz="1058" b="1">
                <a:solidFill>
                  <a:srgbClr val="001431"/>
                </a:solidFill>
                <a:latin typeface="Arial"/>
                <a:ea typeface="Arial"/>
                <a:cs typeface="Arial"/>
              </a:defRPr>
            </a:pPr>
            <a:r>
              <a:rPr lang="ar-SA" sz="1058" b="1">
                <a:solidFill>
                  <a:srgbClr val="001431"/>
                </a:solidFill>
                <a:latin typeface="Arial"/>
                <a:ea typeface="Arial"/>
                <a:cs typeface="Arial"/>
              </a:rPr>
              <a:t>‏نقل الوقود</a:t>
            </a:r>
          </a:p>
          <a:p>
            <a:pPr algn="r" rtl="1">
              <a:lnSpc>
                <a:spcPct val="108000"/>
              </a:lnSpc>
              <a:buNone/>
              <a:defRPr lang="ar-SA" sz="1058" b="1">
                <a:solidFill>
                  <a:srgbClr val="001431"/>
                </a:solidFill>
                <a:latin typeface="Arial"/>
                <a:ea typeface="Arial"/>
                <a:cs typeface="Arial"/>
              </a:defRPr>
            </a:pPr>
            <a:r>
              <a:rPr lang="ar-SA" sz="1058" b="1">
                <a:solidFill>
                  <a:srgbClr val="001431"/>
                </a:solidFill>
                <a:latin typeface="Arial"/>
                <a:ea typeface="Arial"/>
                <a:cs typeface="Arial"/>
              </a:rPr>
              <a:t>‏وإمداده</a:t>
            </a:r>
          </a:p>
        </p:txBody>
      </p:sp>
      <p:sp>
        <p:nvSpPr>
          <p:cNvPr id="68" name="Solution 3 title rule">
            <a:extLst>
              <a:ext uri="{FF2B5EF4-FFF2-40B4-BE49-F238E27FC236}">
                <a16:creationId xmlns:a16="http://schemas.microsoft.com/office/drawing/2014/main" id="{7A35DC3B-533C-BB01-EE3F-DDA9549B23B1}"/>
              </a:ext>
            </a:extLst>
          </p:cNvPr>
          <p:cNvSpPr>
            <a:spLocks noGrp="1"/>
          </p:cNvSpPr>
          <p:nvPr/>
        </p:nvSpPr>
        <p:spPr>
          <a:xfrm>
            <a:off x="8426958" y="3381375"/>
            <a:ext cx="333375" cy="12383"/>
          </a:xfrm>
          <a:prstGeom prst="rect">
            <a:avLst/>
          </a:prstGeom>
          <a:solidFill>
            <a:srgbClr val="F57B00"/>
          </a:solidFill>
          <a:ln w="0">
            <a:noFill/>
          </a:ln>
        </p:spPr>
        <p:txBody>
          <a:bodyPr/>
          <a:lstStyle/>
          <a:p>
            <a:endParaRPr lang="en-US"/>
          </a:p>
        </p:txBody>
      </p:sp>
      <p:sp>
        <p:nvSpPr>
          <p:cNvPr id="70" name="Solution 3 description">
            <a:extLst>
              <a:ext uri="{FF2B5EF4-FFF2-40B4-BE49-F238E27FC236}">
                <a16:creationId xmlns:a16="http://schemas.microsoft.com/office/drawing/2014/main" id="{77DCEE65-CA69-7204-FD45-3389A1F03DEB}"/>
              </a:ext>
            </a:extLst>
          </p:cNvPr>
          <p:cNvSpPr>
            <a:spLocks noGrp="1"/>
          </p:cNvSpPr>
          <p:nvPr/>
        </p:nvSpPr>
        <p:spPr>
          <a:xfrm>
            <a:off x="7219950" y="3495675"/>
            <a:ext cx="1600200" cy="866775"/>
          </a:xfrm>
          <a:prstGeom prst="rect">
            <a:avLst/>
          </a:prstGeom>
          <a:noFill/>
          <a:ln w="0">
            <a:noFill/>
          </a:ln>
        </p:spPr>
        <p:txBody>
          <a:bodyPr wrap="none" lIns="0" tIns="0" rIns="0" bIns="0" anchor="t">
            <a:noAutofit/>
          </a:bodyPr>
          <a:lstStyle/>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‏قدرات متخصصة في نقل</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‏الوقود، تضمن إمداداً</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‏موثوقاً ومستمراً بالمنتجات</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‏البترولية عبر شبكتنا.</a:t>
            </a:r>
          </a:p>
        </p:txBody>
      </p:sp>
      <p:sp>
        <p:nvSpPr>
          <p:cNvPr id="72" name="Solution 4 card — editable">
            <a:extLst>
              <a:ext uri="{FF2B5EF4-FFF2-40B4-BE49-F238E27FC236}">
                <a16:creationId xmlns:a16="http://schemas.microsoft.com/office/drawing/2014/main" id="{D417539C-4E53-3381-EC36-A3B80400F15C}"/>
              </a:ext>
            </a:extLst>
          </p:cNvPr>
          <p:cNvSpPr>
            <a:spLocks noGrp="1"/>
          </p:cNvSpPr>
          <p:nvPr/>
        </p:nvSpPr>
        <p:spPr>
          <a:xfrm>
            <a:off x="9077325" y="2600325"/>
            <a:ext cx="2733675" cy="1809750"/>
          </a:xfrm>
          <a:prstGeom prst="roundRect">
            <a:avLst>
              <a:gd name="adj" fmla="val 7368"/>
            </a:avLst>
          </a:prstGeom>
          <a:gradFill>
            <a:gsLst>
              <a:gs pos="0">
                <a:srgbClr val="001127"/>
              </a:gs>
              <a:gs pos="100000">
                <a:srgbClr val="001B38"/>
              </a:gs>
            </a:gsLst>
            <a:lin ang="5400000"/>
          </a:gradFill>
          <a:ln w="8573">
            <a:solidFill>
              <a:srgbClr val="B86213"/>
            </a:solidFill>
          </a:ln>
        </p:spPr>
        <p:txBody>
          <a:bodyPr/>
          <a:lstStyle/>
          <a:p>
            <a:endParaRPr lang="en-US"/>
          </a:p>
        </p:txBody>
      </p:sp>
      <p:sp>
        <p:nvSpPr>
          <p:cNvPr id="74" name="Solution 4 number tab — editable">
            <a:extLst>
              <a:ext uri="{FF2B5EF4-FFF2-40B4-BE49-F238E27FC236}">
                <a16:creationId xmlns:a16="http://schemas.microsoft.com/office/drawing/2014/main" id="{4965465D-1D41-240D-9B9D-314CBF8F4647}"/>
              </a:ext>
            </a:extLst>
          </p:cNvPr>
          <p:cNvSpPr>
            <a:spLocks noGrp="1"/>
          </p:cNvSpPr>
          <p:nvPr/>
        </p:nvSpPr>
        <p:spPr>
          <a:xfrm>
            <a:off x="9077325" y="260032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76" name="Solution 4 number">
            <a:extLst>
              <a:ext uri="{FF2B5EF4-FFF2-40B4-BE49-F238E27FC236}">
                <a16:creationId xmlns:a16="http://schemas.microsoft.com/office/drawing/2014/main" id="{A242CF71-AD79-E881-5F65-AEA453F92C2F}"/>
              </a:ext>
            </a:extLst>
          </p:cNvPr>
          <p:cNvSpPr>
            <a:spLocks noGrp="1"/>
          </p:cNvSpPr>
          <p:nvPr/>
        </p:nvSpPr>
        <p:spPr>
          <a:xfrm>
            <a:off x="9163050" y="267652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04</a:t>
            </a:r>
          </a:p>
        </p:txBody>
      </p:sp>
      <p:sp>
        <p:nvSpPr>
          <p:cNvPr id="78" name="Solution 4 icon ring">
            <a:extLst>
              <a:ext uri="{FF2B5EF4-FFF2-40B4-BE49-F238E27FC236}">
                <a16:creationId xmlns:a16="http://schemas.microsoft.com/office/drawing/2014/main" id="{507EDD29-4146-0EC4-0A23-4C9ADE4BC853}"/>
              </a:ext>
            </a:extLst>
          </p:cNvPr>
          <p:cNvSpPr>
            <a:spLocks noGrp="1"/>
          </p:cNvSpPr>
          <p:nvPr/>
        </p:nvSpPr>
        <p:spPr>
          <a:xfrm>
            <a:off x="9267825" y="3105150"/>
            <a:ext cx="742950" cy="666750"/>
          </a:xfrm>
          <a:prstGeom prst="ellipse">
            <a:avLst/>
          </a:prstGeom>
          <a:noFill/>
          <a:ln w="12383">
            <a:solidFill>
              <a:srgbClr val="F57B00"/>
            </a:solidFill>
          </a:ln>
        </p:spPr>
        <p:txBody>
          <a:bodyPr/>
          <a:lstStyle/>
          <a:p>
            <a:endParaRPr lang="en-US"/>
          </a:p>
        </p:txBody>
      </p:sp>
      <p:sp>
        <p:nvSpPr>
          <p:cNvPr id="80" name="Solution 4 icon — editable">
            <a:extLst>
              <a:ext uri="{FF2B5EF4-FFF2-40B4-BE49-F238E27FC236}">
                <a16:creationId xmlns:a16="http://schemas.microsoft.com/office/drawing/2014/main" id="{5D0B48BE-DEFA-8D03-EAAC-D2CF7E87ABDE}"/>
              </a:ext>
            </a:extLst>
          </p:cNvPr>
          <p:cNvSpPr>
            <a:spLocks noGrp="1"/>
          </p:cNvSpPr>
          <p:nvPr/>
        </p:nvSpPr>
        <p:spPr>
          <a:xfrm>
            <a:off x="9439275" y="3267075"/>
            <a:ext cx="400050" cy="371475"/>
          </a:xfrm>
          <a:custGeom>
            <a:avLst/>
            <a:gdLst/>
            <a:ahLst/>
            <a:cxnLst/>
            <a:rect l="0" t="0" r="0" b="0"/>
            <a:pathLst>
              <a:path w="571500" h="523875">
                <a:moveTo>
                  <a:pt x="495300" y="257175"/>
                </a:moveTo>
                <a:lnTo>
                  <a:pt x="493426" y="285770"/>
                </a:lnTo>
                <a:lnTo>
                  <a:pt x="441833" y="301550"/>
                </a:lnTo>
                <a:lnTo>
                  <a:pt x="434624" y="322786"/>
                </a:lnTo>
                <a:lnTo>
                  <a:pt x="465950" y="366713"/>
                </a:lnTo>
                <a:lnTo>
                  <a:pt x="450029" y="390539"/>
                </a:lnTo>
                <a:lnTo>
                  <a:pt x="397458" y="378408"/>
                </a:lnTo>
                <a:lnTo>
                  <a:pt x="380597" y="393195"/>
                </a:lnTo>
                <a:lnTo>
                  <a:pt x="385763" y="446900"/>
                </a:lnTo>
                <a:lnTo>
                  <a:pt x="360061" y="459574"/>
                </a:lnTo>
                <a:lnTo>
                  <a:pt x="320600" y="422783"/>
                </a:lnTo>
                <a:lnTo>
                  <a:pt x="298604" y="427158"/>
                </a:lnTo>
                <a:lnTo>
                  <a:pt x="276225" y="476250"/>
                </a:lnTo>
                <a:lnTo>
                  <a:pt x="247630" y="474376"/>
                </a:lnTo>
                <a:lnTo>
                  <a:pt x="231850" y="422783"/>
                </a:lnTo>
                <a:lnTo>
                  <a:pt x="210614" y="415574"/>
                </a:lnTo>
                <a:lnTo>
                  <a:pt x="166688" y="446900"/>
                </a:lnTo>
                <a:lnTo>
                  <a:pt x="142861" y="430979"/>
                </a:lnTo>
                <a:lnTo>
                  <a:pt x="154992" y="378408"/>
                </a:lnTo>
                <a:lnTo>
                  <a:pt x="140205" y="361547"/>
                </a:lnTo>
                <a:lnTo>
                  <a:pt x="86500" y="366713"/>
                </a:lnTo>
                <a:lnTo>
                  <a:pt x="73826" y="341011"/>
                </a:lnTo>
                <a:lnTo>
                  <a:pt x="110617" y="301550"/>
                </a:lnTo>
                <a:lnTo>
                  <a:pt x="106242" y="279554"/>
                </a:lnTo>
                <a:lnTo>
                  <a:pt x="57150" y="257175"/>
                </a:lnTo>
                <a:lnTo>
                  <a:pt x="59024" y="228580"/>
                </a:lnTo>
                <a:lnTo>
                  <a:pt x="110617" y="212800"/>
                </a:lnTo>
                <a:lnTo>
                  <a:pt x="117826" y="191564"/>
                </a:lnTo>
                <a:lnTo>
                  <a:pt x="86500" y="147638"/>
                </a:lnTo>
                <a:lnTo>
                  <a:pt x="102421" y="123811"/>
                </a:lnTo>
                <a:lnTo>
                  <a:pt x="154992" y="135942"/>
                </a:lnTo>
                <a:lnTo>
                  <a:pt x="171853" y="121155"/>
                </a:lnTo>
                <a:lnTo>
                  <a:pt x="166687" y="67450"/>
                </a:lnTo>
                <a:lnTo>
                  <a:pt x="192389" y="54776"/>
                </a:lnTo>
                <a:lnTo>
                  <a:pt x="231850" y="91567"/>
                </a:lnTo>
                <a:lnTo>
                  <a:pt x="253846" y="87192"/>
                </a:lnTo>
                <a:lnTo>
                  <a:pt x="276225" y="38100"/>
                </a:lnTo>
                <a:lnTo>
                  <a:pt x="304820" y="39974"/>
                </a:lnTo>
                <a:lnTo>
                  <a:pt x="320600" y="91567"/>
                </a:lnTo>
                <a:lnTo>
                  <a:pt x="341836" y="98776"/>
                </a:lnTo>
                <a:lnTo>
                  <a:pt x="385763" y="67450"/>
                </a:lnTo>
                <a:lnTo>
                  <a:pt x="409589" y="83371"/>
                </a:lnTo>
                <a:lnTo>
                  <a:pt x="397458" y="135942"/>
                </a:lnTo>
                <a:lnTo>
                  <a:pt x="412245" y="152803"/>
                </a:lnTo>
                <a:lnTo>
                  <a:pt x="465950" y="147637"/>
                </a:lnTo>
                <a:lnTo>
                  <a:pt x="478624" y="173339"/>
                </a:lnTo>
                <a:lnTo>
                  <a:pt x="441833" y="212800"/>
                </a:lnTo>
                <a:lnTo>
                  <a:pt x="446208" y="234796"/>
                </a:lnTo>
                <a:lnTo>
                  <a:pt x="495300" y="257175"/>
                </a:lnTo>
              </a:path>
              <a:path w="571500" h="523875">
                <a:moveTo>
                  <a:pt x="180975" y="114300"/>
                </a:moveTo>
                <a:lnTo>
                  <a:pt x="228600" y="190500"/>
                </a:lnTo>
                <a:lnTo>
                  <a:pt x="285750" y="180975"/>
                </a:lnTo>
                <a:lnTo>
                  <a:pt x="304800" y="123825"/>
                </a:lnTo>
                <a:lnTo>
                  <a:pt x="238125" y="66675"/>
                </a:lnTo>
              </a:path>
              <a:path w="571500" h="523875">
                <a:moveTo>
                  <a:pt x="238125" y="66675"/>
                </a:moveTo>
                <a:lnTo>
                  <a:pt x="261416" y="66567"/>
                </a:lnTo>
                <a:lnTo>
                  <a:pt x="282721" y="68951"/>
                </a:lnTo>
                <a:lnTo>
                  <a:pt x="302054" y="73608"/>
                </a:lnTo>
                <a:lnTo>
                  <a:pt x="319430" y="80315"/>
                </a:lnTo>
                <a:lnTo>
                  <a:pt x="334863" y="88850"/>
                </a:lnTo>
                <a:lnTo>
                  <a:pt x="348367" y="98993"/>
                </a:lnTo>
                <a:lnTo>
                  <a:pt x="359957" y="110522"/>
                </a:lnTo>
                <a:lnTo>
                  <a:pt x="369646" y="123215"/>
                </a:lnTo>
                <a:lnTo>
                  <a:pt x="377450" y="136852"/>
                </a:lnTo>
                <a:lnTo>
                  <a:pt x="383381" y="151209"/>
                </a:lnTo>
                <a:lnTo>
                  <a:pt x="387456" y="166067"/>
                </a:lnTo>
                <a:lnTo>
                  <a:pt x="389687" y="181204"/>
                </a:lnTo>
                <a:lnTo>
                  <a:pt x="390089" y="196397"/>
                </a:lnTo>
                <a:lnTo>
                  <a:pt x="388677" y="211426"/>
                </a:lnTo>
                <a:lnTo>
                  <a:pt x="385465" y="226070"/>
                </a:lnTo>
                <a:lnTo>
                  <a:pt x="380467" y="240106"/>
                </a:lnTo>
                <a:lnTo>
                  <a:pt x="373697" y="253314"/>
                </a:lnTo>
                <a:lnTo>
                  <a:pt x="365169" y="265471"/>
                </a:lnTo>
                <a:lnTo>
                  <a:pt x="354899" y="276357"/>
                </a:lnTo>
                <a:lnTo>
                  <a:pt x="342900" y="285750"/>
                </a:lnTo>
              </a:path>
              <a:path w="571500" h="523875">
                <a:moveTo>
                  <a:pt x="342900" y="285750"/>
                </a:moveTo>
                <a:lnTo>
                  <a:pt x="514350" y="457200"/>
                </a:lnTo>
                <a:lnTo>
                  <a:pt x="466725" y="504825"/>
                </a:lnTo>
                <a:lnTo>
                  <a:pt x="295275" y="333375"/>
                </a:lnTo>
              </a:path>
              <a:path w="571500" h="523875">
                <a:moveTo>
                  <a:pt x="295275" y="333375"/>
                </a:moveTo>
                <a:lnTo>
                  <a:pt x="266621" y="332330"/>
                </a:lnTo>
                <a:lnTo>
                  <a:pt x="240640" y="329298"/>
                </a:lnTo>
                <a:lnTo>
                  <a:pt x="217287" y="324438"/>
                </a:lnTo>
                <a:lnTo>
                  <a:pt x="196520" y="317906"/>
                </a:lnTo>
                <a:lnTo>
                  <a:pt x="178296" y="309860"/>
                </a:lnTo>
                <a:lnTo>
                  <a:pt x="162573" y="300457"/>
                </a:lnTo>
                <a:lnTo>
                  <a:pt x="149307" y="289853"/>
                </a:lnTo>
                <a:lnTo>
                  <a:pt x="138455" y="278206"/>
                </a:lnTo>
                <a:lnTo>
                  <a:pt x="129976" y="265674"/>
                </a:lnTo>
                <a:lnTo>
                  <a:pt x="123825" y="252413"/>
                </a:lnTo>
                <a:lnTo>
                  <a:pt x="119960" y="238580"/>
                </a:lnTo>
                <a:lnTo>
                  <a:pt x="118339" y="224333"/>
                </a:lnTo>
                <a:lnTo>
                  <a:pt x="118917" y="209829"/>
                </a:lnTo>
                <a:lnTo>
                  <a:pt x="121653" y="195224"/>
                </a:lnTo>
                <a:lnTo>
                  <a:pt x="126504" y="180677"/>
                </a:lnTo>
                <a:lnTo>
                  <a:pt x="133426" y="166345"/>
                </a:lnTo>
                <a:lnTo>
                  <a:pt x="142377" y="152383"/>
                </a:lnTo>
                <a:lnTo>
                  <a:pt x="153314" y="138951"/>
                </a:lnTo>
                <a:lnTo>
                  <a:pt x="166195" y="126204"/>
                </a:lnTo>
                <a:lnTo>
                  <a:pt x="180975" y="114300"/>
                </a:lnTo>
              </a:path>
            </a:pathLst>
          </a:custGeom>
          <a:noFill/>
          <a:ln w="16193">
            <a:solidFill>
              <a:srgbClr val="FFFFFF"/>
            </a:solidFill>
          </a:ln>
        </p:spPr>
        <p:txBody>
          <a:bodyPr/>
          <a:lstStyle/>
          <a:p>
            <a:endParaRPr lang="en-US"/>
          </a:p>
        </p:txBody>
      </p:sp>
      <p:sp>
        <p:nvSpPr>
          <p:cNvPr id="82" name="Solution 4 title">
            <a:extLst>
              <a:ext uri="{FF2B5EF4-FFF2-40B4-BE49-F238E27FC236}">
                <a16:creationId xmlns:a16="http://schemas.microsoft.com/office/drawing/2014/main" id="{54AC4E82-19A9-35B8-687C-E4D8F858C246}"/>
              </a:ext>
            </a:extLst>
          </p:cNvPr>
          <p:cNvSpPr>
            <a:spLocks noGrp="1"/>
          </p:cNvSpPr>
          <p:nvPr/>
        </p:nvSpPr>
        <p:spPr>
          <a:xfrm>
            <a:off x="10153650" y="2943225"/>
            <a:ext cx="1590675" cy="381000"/>
          </a:xfrm>
          <a:prstGeom prst="rect">
            <a:avLst/>
          </a:prstGeom>
          <a:noFill/>
          <a:ln w="0">
            <a:noFill/>
          </a:ln>
        </p:spPr>
        <p:txBody>
          <a:bodyPr wrap="none" lIns="0" tIns="0" rIns="0" bIns="0" anchor="t">
            <a:noAutofit/>
          </a:bodyPr>
          <a:lstStyle/>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‏الصيانة والخدمات</a:t>
            </a:r>
          </a:p>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‏الفنية</a:t>
            </a:r>
          </a:p>
        </p:txBody>
      </p:sp>
      <p:sp>
        <p:nvSpPr>
          <p:cNvPr id="84" name="Solution 4 title rule">
            <a:extLst>
              <a:ext uri="{FF2B5EF4-FFF2-40B4-BE49-F238E27FC236}">
                <a16:creationId xmlns:a16="http://schemas.microsoft.com/office/drawing/2014/main" id="{98443EE5-2FF2-B2BF-FC5A-E0D15346AAF8}"/>
              </a:ext>
            </a:extLst>
          </p:cNvPr>
          <p:cNvSpPr>
            <a:spLocks noGrp="1"/>
          </p:cNvSpPr>
          <p:nvPr/>
        </p:nvSpPr>
        <p:spPr>
          <a:xfrm>
            <a:off x="11360658" y="3381375"/>
            <a:ext cx="333375" cy="12383"/>
          </a:xfrm>
          <a:prstGeom prst="rect">
            <a:avLst/>
          </a:prstGeom>
          <a:solidFill>
            <a:srgbClr val="F57B00"/>
          </a:solidFill>
          <a:ln w="0">
            <a:noFill/>
          </a:ln>
        </p:spPr>
        <p:txBody>
          <a:bodyPr/>
          <a:lstStyle/>
          <a:p>
            <a:endParaRPr lang="en-US"/>
          </a:p>
        </p:txBody>
      </p:sp>
      <p:sp>
        <p:nvSpPr>
          <p:cNvPr id="86" name="Solution 4 description">
            <a:extLst>
              <a:ext uri="{FF2B5EF4-FFF2-40B4-BE49-F238E27FC236}">
                <a16:creationId xmlns:a16="http://schemas.microsoft.com/office/drawing/2014/main" id="{1B162B66-0B86-B659-007D-640276EDE251}"/>
              </a:ext>
            </a:extLst>
          </p:cNvPr>
          <p:cNvSpPr>
            <a:spLocks noGrp="1"/>
          </p:cNvSpPr>
          <p:nvPr/>
        </p:nvSpPr>
        <p:spPr>
          <a:xfrm>
            <a:off x="10153650" y="3495675"/>
            <a:ext cx="1600200" cy="866775"/>
          </a:xfrm>
          <a:prstGeom prst="rect">
            <a:avLst/>
          </a:prstGeom>
          <a:noFill/>
          <a:ln w="0">
            <a:noFill/>
          </a:ln>
        </p:spPr>
        <p:txBody>
          <a:bodyPr wrap="none" lIns="0" tIns="0" rIns="0" bIns="0" anchor="t">
            <a:noAutofit/>
          </a:bodyPr>
          <a:lstStyle/>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‏حلول صيانة وقائية</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‏وتصحيحية، مصممة لتعزيز</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‏موثوقية المحطات وضمان</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‏استمرارية التشغيل.</a:t>
            </a:r>
          </a:p>
        </p:txBody>
      </p:sp>
      <p:sp>
        <p:nvSpPr>
          <p:cNvPr id="88" name="Solution 5 card — editable">
            <a:extLst>
              <a:ext uri="{FF2B5EF4-FFF2-40B4-BE49-F238E27FC236}">
                <a16:creationId xmlns:a16="http://schemas.microsoft.com/office/drawing/2014/main" id="{C759715B-E680-1C00-BFD3-A8B773FDED41}"/>
              </a:ext>
            </a:extLst>
          </p:cNvPr>
          <p:cNvSpPr>
            <a:spLocks noGrp="1"/>
          </p:cNvSpPr>
          <p:nvPr/>
        </p:nvSpPr>
        <p:spPr>
          <a:xfrm>
            <a:off x="6143625" y="4581525"/>
            <a:ext cx="2733675" cy="1752600"/>
          </a:xfrm>
          <a:prstGeom prst="roundRect">
            <a:avLst>
              <a:gd name="adj" fmla="val 7609"/>
            </a:avLst>
          </a:prstGeom>
          <a:gradFill>
            <a:gsLst>
              <a:gs pos="0">
                <a:srgbClr val="001127"/>
              </a:gs>
              <a:gs pos="100000">
                <a:srgbClr val="001B38"/>
              </a:gs>
            </a:gsLst>
            <a:lin ang="5400000"/>
          </a:gradFill>
          <a:ln w="8573">
            <a:solidFill>
              <a:srgbClr val="B86213"/>
            </a:solidFill>
          </a:ln>
        </p:spPr>
        <p:txBody>
          <a:bodyPr/>
          <a:lstStyle/>
          <a:p>
            <a:endParaRPr lang="en-US"/>
          </a:p>
        </p:txBody>
      </p:sp>
      <p:sp>
        <p:nvSpPr>
          <p:cNvPr id="90" name="Solution 5 number tab — editable">
            <a:extLst>
              <a:ext uri="{FF2B5EF4-FFF2-40B4-BE49-F238E27FC236}">
                <a16:creationId xmlns:a16="http://schemas.microsoft.com/office/drawing/2014/main" id="{711EAD5C-74F0-CADD-B10E-8C3478DFF8FD}"/>
              </a:ext>
            </a:extLst>
          </p:cNvPr>
          <p:cNvSpPr>
            <a:spLocks noGrp="1"/>
          </p:cNvSpPr>
          <p:nvPr/>
        </p:nvSpPr>
        <p:spPr>
          <a:xfrm>
            <a:off x="6143625" y="458152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92" name="Solution 5 number">
            <a:extLst>
              <a:ext uri="{FF2B5EF4-FFF2-40B4-BE49-F238E27FC236}">
                <a16:creationId xmlns:a16="http://schemas.microsoft.com/office/drawing/2014/main" id="{CFE48B27-8A61-A107-818C-E8977E5D9A8C}"/>
              </a:ext>
            </a:extLst>
          </p:cNvPr>
          <p:cNvSpPr>
            <a:spLocks noGrp="1"/>
          </p:cNvSpPr>
          <p:nvPr/>
        </p:nvSpPr>
        <p:spPr>
          <a:xfrm>
            <a:off x="6229350" y="465772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05</a:t>
            </a:r>
          </a:p>
        </p:txBody>
      </p:sp>
      <p:sp>
        <p:nvSpPr>
          <p:cNvPr id="94" name="Solution 5 icon ring">
            <a:extLst>
              <a:ext uri="{FF2B5EF4-FFF2-40B4-BE49-F238E27FC236}">
                <a16:creationId xmlns:a16="http://schemas.microsoft.com/office/drawing/2014/main" id="{5F11C03F-528A-2A9A-0BC7-30108EB775EE}"/>
              </a:ext>
            </a:extLst>
          </p:cNvPr>
          <p:cNvSpPr>
            <a:spLocks noGrp="1"/>
          </p:cNvSpPr>
          <p:nvPr/>
        </p:nvSpPr>
        <p:spPr>
          <a:xfrm>
            <a:off x="6334125" y="5086350"/>
            <a:ext cx="742950" cy="666750"/>
          </a:xfrm>
          <a:prstGeom prst="ellipse">
            <a:avLst/>
          </a:prstGeom>
          <a:noFill/>
          <a:ln w="12383">
            <a:solidFill>
              <a:srgbClr val="F57B00"/>
            </a:solidFill>
          </a:ln>
        </p:spPr>
        <p:txBody>
          <a:bodyPr/>
          <a:lstStyle/>
          <a:p>
            <a:endParaRPr lang="en-US"/>
          </a:p>
        </p:txBody>
      </p:sp>
      <p:sp>
        <p:nvSpPr>
          <p:cNvPr id="96" name="Solution 5 icon — editable">
            <a:extLst>
              <a:ext uri="{FF2B5EF4-FFF2-40B4-BE49-F238E27FC236}">
                <a16:creationId xmlns:a16="http://schemas.microsoft.com/office/drawing/2014/main" id="{5E24182D-A73D-1C5B-C874-B91E93FEB46C}"/>
              </a:ext>
            </a:extLst>
          </p:cNvPr>
          <p:cNvSpPr>
            <a:spLocks noGrp="1"/>
          </p:cNvSpPr>
          <p:nvPr/>
        </p:nvSpPr>
        <p:spPr>
          <a:xfrm>
            <a:off x="6505575" y="5248275"/>
            <a:ext cx="400050" cy="371475"/>
          </a:xfrm>
          <a:custGeom>
            <a:avLst/>
            <a:gdLst/>
            <a:ahLst/>
            <a:cxnLst/>
            <a:rect l="0" t="0" r="0" b="0"/>
            <a:pathLst>
              <a:path w="571500" h="523875">
                <a:moveTo>
                  <a:pt x="28575" y="38100"/>
                </a:moveTo>
                <a:lnTo>
                  <a:pt x="542925" y="38100"/>
                </a:lnTo>
                <a:lnTo>
                  <a:pt x="542925" y="400050"/>
                </a:lnTo>
                <a:lnTo>
                  <a:pt x="28575" y="400050"/>
                </a:lnTo>
                <a:lnTo>
                  <a:pt x="28575" y="38100"/>
                </a:lnTo>
              </a:path>
              <a:path w="571500" h="523875">
                <a:moveTo>
                  <a:pt x="28575" y="333375"/>
                </a:moveTo>
                <a:lnTo>
                  <a:pt x="542925" y="333375"/>
                </a:lnTo>
              </a:path>
              <a:path w="571500" h="523875">
                <a:moveTo>
                  <a:pt x="209550" y="400050"/>
                </a:moveTo>
                <a:lnTo>
                  <a:pt x="190500" y="485775"/>
                </a:lnTo>
                <a:lnTo>
                  <a:pt x="381000" y="485775"/>
                </a:lnTo>
                <a:lnTo>
                  <a:pt x="361950" y="400050"/>
                </a:lnTo>
              </a:path>
              <a:path w="571500" h="523875">
                <a:moveTo>
                  <a:pt x="152400" y="485775"/>
                </a:moveTo>
                <a:lnTo>
                  <a:pt x="419100" y="485775"/>
                </a:lnTo>
              </a:path>
              <a:path w="571500" h="523875">
                <a:moveTo>
                  <a:pt x="95250" y="257175"/>
                </a:moveTo>
                <a:lnTo>
                  <a:pt x="209550" y="152400"/>
                </a:lnTo>
                <a:lnTo>
                  <a:pt x="295275" y="219075"/>
                </a:lnTo>
                <a:lnTo>
                  <a:pt x="447675" y="104775"/>
                </a:lnTo>
              </a:path>
              <a:path w="571500" h="523875">
                <a:moveTo>
                  <a:pt x="400050" y="104775"/>
                </a:moveTo>
                <a:lnTo>
                  <a:pt x="447675" y="104775"/>
                </a:lnTo>
                <a:lnTo>
                  <a:pt x="447675" y="152400"/>
                </a:lnTo>
              </a:path>
            </a:pathLst>
          </a:custGeom>
          <a:noFill/>
          <a:ln w="16193">
            <a:solidFill>
              <a:srgbClr val="FFFFFF"/>
            </a:solidFill>
          </a:ln>
        </p:spPr>
        <p:txBody>
          <a:bodyPr/>
          <a:lstStyle/>
          <a:p>
            <a:endParaRPr lang="en-US"/>
          </a:p>
        </p:txBody>
      </p:sp>
      <p:sp>
        <p:nvSpPr>
          <p:cNvPr id="98" name="Solution 5 title">
            <a:extLst>
              <a:ext uri="{FF2B5EF4-FFF2-40B4-BE49-F238E27FC236}">
                <a16:creationId xmlns:a16="http://schemas.microsoft.com/office/drawing/2014/main" id="{E41A44B7-6FFB-2BC7-457E-F08F8937C41E}"/>
              </a:ext>
            </a:extLst>
          </p:cNvPr>
          <p:cNvSpPr>
            <a:spLocks noGrp="1"/>
          </p:cNvSpPr>
          <p:nvPr/>
        </p:nvSpPr>
        <p:spPr>
          <a:xfrm>
            <a:off x="7219950" y="4924425"/>
            <a:ext cx="1590675" cy="381000"/>
          </a:xfrm>
          <a:prstGeom prst="rect">
            <a:avLst/>
          </a:prstGeom>
          <a:noFill/>
          <a:ln w="0">
            <a:noFill/>
          </a:ln>
        </p:spPr>
        <p:txBody>
          <a:bodyPr wrap="none" lIns="0" tIns="0" rIns="0" bIns="0" anchor="t">
            <a:noAutofit/>
          </a:bodyPr>
          <a:lstStyle/>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‏التقنية</a:t>
            </a:r>
          </a:p>
          <a:p>
            <a:pPr algn="r" rtl="1">
              <a:lnSpc>
                <a:spcPct val="108000"/>
              </a:lnSpc>
              <a:buNone/>
              <a:defRPr lang="ar-SA" sz="1110" b="1">
                <a:solidFill>
                  <a:srgbClr val="FFFFFF"/>
                </a:solidFill>
                <a:latin typeface="Arial"/>
                <a:ea typeface="Arial"/>
                <a:cs typeface="Arial"/>
              </a:defRPr>
            </a:pPr>
            <a:r>
              <a:rPr lang="ar-SA" sz="1110" b="1">
                <a:solidFill>
                  <a:srgbClr val="FFFFFF"/>
                </a:solidFill>
                <a:latin typeface="Arial"/>
                <a:ea typeface="Arial"/>
                <a:cs typeface="Arial"/>
              </a:rPr>
              <a:t>‏والأتمتة</a:t>
            </a:r>
          </a:p>
        </p:txBody>
      </p:sp>
      <p:sp>
        <p:nvSpPr>
          <p:cNvPr id="100" name="Solution 5 title rule">
            <a:extLst>
              <a:ext uri="{FF2B5EF4-FFF2-40B4-BE49-F238E27FC236}">
                <a16:creationId xmlns:a16="http://schemas.microsoft.com/office/drawing/2014/main" id="{AFF6EF9C-5DFA-761C-1B6F-53A7FA8AB97C}"/>
              </a:ext>
            </a:extLst>
          </p:cNvPr>
          <p:cNvSpPr>
            <a:spLocks noGrp="1"/>
          </p:cNvSpPr>
          <p:nvPr/>
        </p:nvSpPr>
        <p:spPr>
          <a:xfrm>
            <a:off x="8426958" y="5362575"/>
            <a:ext cx="333375" cy="12383"/>
          </a:xfrm>
          <a:prstGeom prst="rect">
            <a:avLst/>
          </a:prstGeom>
          <a:solidFill>
            <a:srgbClr val="F57B00"/>
          </a:solidFill>
          <a:ln w="0">
            <a:noFill/>
          </a:ln>
        </p:spPr>
        <p:txBody>
          <a:bodyPr/>
          <a:lstStyle/>
          <a:p>
            <a:endParaRPr lang="en-US"/>
          </a:p>
        </p:txBody>
      </p:sp>
      <p:sp>
        <p:nvSpPr>
          <p:cNvPr id="102" name="Solution 5 description">
            <a:extLst>
              <a:ext uri="{FF2B5EF4-FFF2-40B4-BE49-F238E27FC236}">
                <a16:creationId xmlns:a16="http://schemas.microsoft.com/office/drawing/2014/main" id="{0021F55A-19C8-0649-7ADC-4B40C75A667C}"/>
              </a:ext>
            </a:extLst>
          </p:cNvPr>
          <p:cNvSpPr>
            <a:spLocks noGrp="1"/>
          </p:cNvSpPr>
          <p:nvPr/>
        </p:nvSpPr>
        <p:spPr>
          <a:xfrm>
            <a:off x="7219950" y="5476875"/>
            <a:ext cx="1600200" cy="809625"/>
          </a:xfrm>
          <a:prstGeom prst="rect">
            <a:avLst/>
          </a:prstGeom>
          <a:noFill/>
          <a:ln w="0">
            <a:noFill/>
          </a:ln>
        </p:spPr>
        <p:txBody>
          <a:bodyPr wrap="none" lIns="0" tIns="0" rIns="0" bIns="0" anchor="t">
            <a:noAutofit/>
          </a:bodyPr>
          <a:lstStyle/>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‏حلول رقمية لمراقبة المحطات</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‏ومخزون الوقود والتقارير</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‏التشغيلية وكاميرات المراقبة</a:t>
            </a:r>
          </a:p>
          <a:p>
            <a:pPr algn="r" rtl="1">
              <a:lnSpc>
                <a:spcPct val="111000"/>
              </a:lnSpc>
              <a:buNone/>
              <a:defRPr lang="ar-SA" sz="769" b="0">
                <a:solidFill>
                  <a:srgbClr val="F5F7FC"/>
                </a:solidFill>
                <a:latin typeface="Arial"/>
                <a:ea typeface="Arial"/>
                <a:cs typeface="Arial"/>
              </a:defRPr>
            </a:pPr>
            <a:r>
              <a:rPr lang="ar-SA" sz="769" b="0">
                <a:solidFill>
                  <a:srgbClr val="F5F7FC"/>
                </a:solidFill>
                <a:latin typeface="Arial"/>
                <a:ea typeface="Arial"/>
                <a:cs typeface="Arial"/>
              </a:rPr>
              <a:t>‏والأتمتة وإدارة الأداء.</a:t>
            </a:r>
          </a:p>
        </p:txBody>
      </p:sp>
      <p:sp>
        <p:nvSpPr>
          <p:cNvPr id="104" name="Solution 6 card — editable">
            <a:extLst>
              <a:ext uri="{FF2B5EF4-FFF2-40B4-BE49-F238E27FC236}">
                <a16:creationId xmlns:a16="http://schemas.microsoft.com/office/drawing/2014/main" id="{76B1942A-1CAC-8295-6A3A-1DF0D728B063}"/>
              </a:ext>
            </a:extLst>
          </p:cNvPr>
          <p:cNvSpPr>
            <a:spLocks noGrp="1"/>
          </p:cNvSpPr>
          <p:nvPr/>
        </p:nvSpPr>
        <p:spPr>
          <a:xfrm>
            <a:off x="9077325" y="4581525"/>
            <a:ext cx="2733675" cy="1752600"/>
          </a:xfrm>
          <a:prstGeom prst="roundRect">
            <a:avLst>
              <a:gd name="adj" fmla="val 7609"/>
            </a:avLst>
          </a:prstGeom>
          <a:solidFill>
            <a:srgbClr val="FAFAFA"/>
          </a:solidFill>
          <a:ln w="8573">
            <a:solidFill>
              <a:srgbClr val="B86213"/>
            </a:solidFill>
          </a:ln>
        </p:spPr>
        <p:txBody>
          <a:bodyPr/>
          <a:lstStyle/>
          <a:p>
            <a:endParaRPr lang="en-US"/>
          </a:p>
        </p:txBody>
      </p:sp>
      <p:sp>
        <p:nvSpPr>
          <p:cNvPr id="106" name="Solution 6 number tab — editable">
            <a:extLst>
              <a:ext uri="{FF2B5EF4-FFF2-40B4-BE49-F238E27FC236}">
                <a16:creationId xmlns:a16="http://schemas.microsoft.com/office/drawing/2014/main" id="{809AA55C-7B02-5D30-4AFC-B07AACF4A3AC}"/>
              </a:ext>
            </a:extLst>
          </p:cNvPr>
          <p:cNvSpPr>
            <a:spLocks noGrp="1"/>
          </p:cNvSpPr>
          <p:nvPr/>
        </p:nvSpPr>
        <p:spPr>
          <a:xfrm>
            <a:off x="9077325" y="4581525"/>
            <a:ext cx="647700" cy="419100"/>
          </a:xfrm>
          <a:custGeom>
            <a:avLst/>
            <a:gdLst/>
            <a:ahLst/>
            <a:cxnLst/>
            <a:rect l="0" t="0" r="0" b="0"/>
            <a:pathLst>
              <a:path w="647700" h="419100">
                <a:moveTo>
                  <a:pt x="0" y="133350"/>
                </a:moveTo>
                <a:lnTo>
                  <a:pt x="632" y="116716"/>
                </a:lnTo>
                <a:lnTo>
                  <a:pt x="2517" y="101115"/>
                </a:lnTo>
                <a:lnTo>
                  <a:pt x="5639" y="86563"/>
                </a:lnTo>
                <a:lnTo>
                  <a:pt x="9979" y="73079"/>
                </a:lnTo>
                <a:lnTo>
                  <a:pt x="15522" y="60678"/>
                </a:lnTo>
                <a:lnTo>
                  <a:pt x="22250" y="49378"/>
                </a:lnTo>
                <a:lnTo>
                  <a:pt x="30147" y="39195"/>
                </a:lnTo>
                <a:lnTo>
                  <a:pt x="39195" y="30147"/>
                </a:lnTo>
                <a:lnTo>
                  <a:pt x="49378" y="22250"/>
                </a:lnTo>
                <a:lnTo>
                  <a:pt x="60678" y="15522"/>
                </a:lnTo>
                <a:lnTo>
                  <a:pt x="73079" y="9979"/>
                </a:lnTo>
                <a:lnTo>
                  <a:pt x="86563" y="5639"/>
                </a:lnTo>
                <a:lnTo>
                  <a:pt x="101115" y="2517"/>
                </a:lnTo>
                <a:lnTo>
                  <a:pt x="116716" y="632"/>
                </a:lnTo>
                <a:lnTo>
                  <a:pt x="133350" y="0"/>
                </a:lnTo>
                <a:lnTo>
                  <a:pt x="647700" y="0"/>
                </a:lnTo>
                <a:lnTo>
                  <a:pt x="333375" y="419100"/>
                </a:lnTo>
                <a:lnTo>
                  <a:pt x="0" y="419100"/>
                </a:lnTo>
                <a:close/>
              </a:path>
            </a:pathLst>
          </a:custGeom>
          <a:solidFill>
            <a:srgbClr val="F57B00"/>
          </a:solidFill>
          <a:ln w="0">
            <a:noFill/>
          </a:ln>
        </p:spPr>
        <p:txBody>
          <a:bodyPr/>
          <a:lstStyle/>
          <a:p>
            <a:endParaRPr lang="en-US"/>
          </a:p>
        </p:txBody>
      </p:sp>
      <p:sp>
        <p:nvSpPr>
          <p:cNvPr id="108" name="Solution 6 number">
            <a:extLst>
              <a:ext uri="{FF2B5EF4-FFF2-40B4-BE49-F238E27FC236}">
                <a16:creationId xmlns:a16="http://schemas.microsoft.com/office/drawing/2014/main" id="{4BB64A16-0C91-A643-E897-2048BEE71AA4}"/>
              </a:ext>
            </a:extLst>
          </p:cNvPr>
          <p:cNvSpPr>
            <a:spLocks noGrp="1"/>
          </p:cNvSpPr>
          <p:nvPr/>
        </p:nvSpPr>
        <p:spPr>
          <a:xfrm>
            <a:off x="9163050" y="4657725"/>
            <a:ext cx="485775" cy="323850"/>
          </a:xfrm>
          <a:prstGeom prst="rect">
            <a:avLst/>
          </a:prstGeom>
          <a:noFill/>
          <a:ln w="0">
            <a:noFill/>
          </a:ln>
        </p:spPr>
        <p:txBody>
          <a:bodyPr wrap="none" lIns="0" tIns="0" rIns="0" bIns="0" anchor="t">
            <a:noAutofit/>
          </a:bodyPr>
          <a:lstStyle/>
          <a:p>
            <a:pPr algn="l">
              <a:lnSpc>
                <a:spcPct val="108000"/>
              </a:lnSpc>
              <a:buNone/>
              <a:defRPr sz="1800" b="1">
                <a:solidFill>
                  <a:srgbClr val="FFFFFF"/>
                </a:solidFill>
                <a:latin typeface="Arial"/>
                <a:ea typeface="Arial"/>
                <a:cs typeface="Arial"/>
              </a:defRPr>
            </a:pPr>
            <a:r>
              <a:rPr sz="1800" b="1">
                <a:solidFill>
                  <a:srgbClr val="FFFFFF"/>
                </a:solidFill>
                <a:latin typeface="Arial"/>
                <a:ea typeface="Arial"/>
                <a:cs typeface="Arial"/>
              </a:rPr>
              <a:t>06</a:t>
            </a:r>
          </a:p>
        </p:txBody>
      </p:sp>
      <p:sp>
        <p:nvSpPr>
          <p:cNvPr id="110" name="Solution 6 icon ring">
            <a:extLst>
              <a:ext uri="{FF2B5EF4-FFF2-40B4-BE49-F238E27FC236}">
                <a16:creationId xmlns:a16="http://schemas.microsoft.com/office/drawing/2014/main" id="{9D2E4395-F4B8-0926-88B0-33B95DF816D3}"/>
              </a:ext>
            </a:extLst>
          </p:cNvPr>
          <p:cNvSpPr>
            <a:spLocks noGrp="1"/>
          </p:cNvSpPr>
          <p:nvPr/>
        </p:nvSpPr>
        <p:spPr>
          <a:xfrm>
            <a:off x="9267825" y="5086350"/>
            <a:ext cx="742950" cy="666750"/>
          </a:xfrm>
          <a:prstGeom prst="ellipse">
            <a:avLst/>
          </a:prstGeom>
          <a:noFill/>
          <a:ln w="12383">
            <a:solidFill>
              <a:srgbClr val="F57B00"/>
            </a:solidFill>
          </a:ln>
        </p:spPr>
        <p:txBody>
          <a:bodyPr/>
          <a:lstStyle/>
          <a:p>
            <a:endParaRPr lang="en-US"/>
          </a:p>
        </p:txBody>
      </p:sp>
      <p:sp>
        <p:nvSpPr>
          <p:cNvPr id="112" name="Solution 6 icon — editable">
            <a:extLst>
              <a:ext uri="{FF2B5EF4-FFF2-40B4-BE49-F238E27FC236}">
                <a16:creationId xmlns:a16="http://schemas.microsoft.com/office/drawing/2014/main" id="{A2F1CA87-F50C-3A46-14B1-971AF5F4648F}"/>
              </a:ext>
            </a:extLst>
          </p:cNvPr>
          <p:cNvSpPr>
            <a:spLocks noGrp="1"/>
          </p:cNvSpPr>
          <p:nvPr/>
        </p:nvSpPr>
        <p:spPr>
          <a:xfrm>
            <a:off x="9439275" y="5248275"/>
            <a:ext cx="400050" cy="371475"/>
          </a:xfrm>
          <a:custGeom>
            <a:avLst/>
            <a:gdLst/>
            <a:ahLst/>
            <a:cxnLst/>
            <a:rect l="0" t="0" r="0" b="0"/>
            <a:pathLst>
              <a:path w="571500" h="523875">
                <a:moveTo>
                  <a:pt x="285750" y="28575"/>
                </a:moveTo>
                <a:lnTo>
                  <a:pt x="514350" y="114300"/>
                </a:lnTo>
                <a:lnTo>
                  <a:pt x="485775" y="323850"/>
                </a:lnTo>
                <a:lnTo>
                  <a:pt x="390525" y="428625"/>
                </a:lnTo>
                <a:lnTo>
                  <a:pt x="285750" y="504825"/>
                </a:lnTo>
                <a:lnTo>
                  <a:pt x="180975" y="428625"/>
                </a:lnTo>
                <a:lnTo>
                  <a:pt x="85725" y="323850"/>
                </a:lnTo>
                <a:lnTo>
                  <a:pt x="57150" y="114300"/>
                </a:lnTo>
                <a:lnTo>
                  <a:pt x="285750" y="28575"/>
                </a:lnTo>
              </a:path>
              <a:path w="571500" h="523875">
                <a:moveTo>
                  <a:pt x="180975" y="266700"/>
                </a:moveTo>
                <a:lnTo>
                  <a:pt x="257175" y="342900"/>
                </a:lnTo>
                <a:lnTo>
                  <a:pt x="419100" y="171450"/>
                </a:lnTo>
              </a:path>
            </a:pathLst>
          </a:custGeom>
          <a:noFill/>
          <a:ln w="16193">
            <a:solidFill>
              <a:srgbClr val="001431"/>
            </a:solidFill>
          </a:ln>
        </p:spPr>
        <p:txBody>
          <a:bodyPr/>
          <a:lstStyle/>
          <a:p>
            <a:endParaRPr lang="en-US"/>
          </a:p>
        </p:txBody>
      </p:sp>
      <p:sp>
        <p:nvSpPr>
          <p:cNvPr id="114" name="Solution 6 title">
            <a:extLst>
              <a:ext uri="{FF2B5EF4-FFF2-40B4-BE49-F238E27FC236}">
                <a16:creationId xmlns:a16="http://schemas.microsoft.com/office/drawing/2014/main" id="{D0E08545-BA6C-B774-2E2A-85BFAD2ECF25}"/>
              </a:ext>
            </a:extLst>
          </p:cNvPr>
          <p:cNvSpPr>
            <a:spLocks noGrp="1"/>
          </p:cNvSpPr>
          <p:nvPr/>
        </p:nvSpPr>
        <p:spPr>
          <a:xfrm>
            <a:off x="10153650" y="4924425"/>
            <a:ext cx="1590675" cy="381000"/>
          </a:xfrm>
          <a:prstGeom prst="rect">
            <a:avLst/>
          </a:prstGeom>
          <a:noFill/>
          <a:ln w="0">
            <a:noFill/>
          </a:ln>
        </p:spPr>
        <p:txBody>
          <a:bodyPr wrap="none" lIns="0" tIns="0" rIns="0" bIns="0" anchor="t">
            <a:noAutofit/>
          </a:bodyPr>
          <a:lstStyle/>
          <a:p>
            <a:pPr algn="r" rtl="1">
              <a:lnSpc>
                <a:spcPct val="108000"/>
              </a:lnSpc>
              <a:buNone/>
              <a:defRPr lang="ar-SA" sz="1110" b="1">
                <a:solidFill>
                  <a:srgbClr val="001431"/>
                </a:solidFill>
                <a:latin typeface="Arial"/>
                <a:ea typeface="Arial"/>
                <a:cs typeface="Arial"/>
              </a:defRPr>
            </a:pPr>
            <a:r>
              <a:rPr lang="ar-SA" sz="1110" b="1">
                <a:solidFill>
                  <a:srgbClr val="001431"/>
                </a:solidFill>
                <a:latin typeface="Arial"/>
                <a:ea typeface="Arial"/>
                <a:cs typeface="Arial"/>
              </a:rPr>
              <a:t>‏الجودة والسلامة</a:t>
            </a:r>
          </a:p>
          <a:p>
            <a:pPr algn="r" rtl="1">
              <a:lnSpc>
                <a:spcPct val="108000"/>
              </a:lnSpc>
              <a:buNone/>
              <a:defRPr lang="ar-SA" sz="1110" b="1">
                <a:solidFill>
                  <a:srgbClr val="001431"/>
                </a:solidFill>
                <a:latin typeface="Arial"/>
                <a:ea typeface="Arial"/>
                <a:cs typeface="Arial"/>
              </a:defRPr>
            </a:pPr>
            <a:r>
              <a:rPr lang="ar-SA" sz="1110" b="1">
                <a:solidFill>
                  <a:srgbClr val="001431"/>
                </a:solidFill>
                <a:latin typeface="Arial"/>
                <a:ea typeface="Arial"/>
                <a:cs typeface="Arial"/>
              </a:rPr>
              <a:t>‏والامتثال</a:t>
            </a:r>
          </a:p>
        </p:txBody>
      </p:sp>
      <p:sp>
        <p:nvSpPr>
          <p:cNvPr id="116" name="Solution 6 title rule">
            <a:extLst>
              <a:ext uri="{FF2B5EF4-FFF2-40B4-BE49-F238E27FC236}">
                <a16:creationId xmlns:a16="http://schemas.microsoft.com/office/drawing/2014/main" id="{F86A17AC-5AEF-A891-41A4-8D81DB80DB5E}"/>
              </a:ext>
            </a:extLst>
          </p:cNvPr>
          <p:cNvSpPr>
            <a:spLocks noGrp="1"/>
          </p:cNvSpPr>
          <p:nvPr/>
        </p:nvSpPr>
        <p:spPr>
          <a:xfrm>
            <a:off x="11360658" y="5362575"/>
            <a:ext cx="333375" cy="12383"/>
          </a:xfrm>
          <a:prstGeom prst="rect">
            <a:avLst/>
          </a:prstGeom>
          <a:solidFill>
            <a:srgbClr val="F57B00"/>
          </a:solidFill>
          <a:ln w="0">
            <a:noFill/>
          </a:ln>
        </p:spPr>
        <p:txBody>
          <a:bodyPr/>
          <a:lstStyle/>
          <a:p>
            <a:endParaRPr lang="en-US"/>
          </a:p>
        </p:txBody>
      </p:sp>
      <p:sp>
        <p:nvSpPr>
          <p:cNvPr id="118" name="Solution 6 description">
            <a:extLst>
              <a:ext uri="{FF2B5EF4-FFF2-40B4-BE49-F238E27FC236}">
                <a16:creationId xmlns:a16="http://schemas.microsoft.com/office/drawing/2014/main" id="{CA4EACB0-D022-F047-4893-2F7DC237A06C}"/>
              </a:ext>
            </a:extLst>
          </p:cNvPr>
          <p:cNvSpPr>
            <a:spLocks noGrp="1"/>
          </p:cNvSpPr>
          <p:nvPr/>
        </p:nvSpPr>
        <p:spPr>
          <a:xfrm>
            <a:off x="10153650" y="5476875"/>
            <a:ext cx="1600200" cy="809625"/>
          </a:xfrm>
          <a:prstGeom prst="rect">
            <a:avLst/>
          </a:prstGeom>
          <a:noFill/>
          <a:ln w="0">
            <a:noFill/>
          </a:ln>
        </p:spPr>
        <p:txBody>
          <a:bodyPr wrap="none" lIns="0" tIns="0" rIns="0" bIns="0" anchor="t">
            <a:noAutofit/>
          </a:bodyPr>
          <a:lstStyle/>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‏عمليات تفتيش منظمة</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‏وضوابط جودة وإجراءات</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‏سلامة تضمن توحيد المعايير</a:t>
            </a:r>
          </a:p>
          <a:p>
            <a:pPr algn="r" rtl="1">
              <a:lnSpc>
                <a:spcPct val="111000"/>
              </a:lnSpc>
              <a:buNone/>
              <a:defRPr lang="ar-SA" sz="769" b="0">
                <a:solidFill>
                  <a:srgbClr val="333333"/>
                </a:solidFill>
                <a:latin typeface="Arial"/>
                <a:ea typeface="Arial"/>
                <a:cs typeface="Arial"/>
              </a:defRPr>
            </a:pPr>
            <a:r>
              <a:rPr lang="ar-SA" sz="769" b="0">
                <a:solidFill>
                  <a:srgbClr val="333333"/>
                </a:solidFill>
                <a:latin typeface="Arial"/>
                <a:ea typeface="Arial"/>
                <a:cs typeface="Arial"/>
              </a:rPr>
              <a:t>‏والامتثال للأنظمة.</a:t>
            </a:r>
          </a:p>
        </p:txBody>
      </p:sp>
      <p:sp>
        <p:nvSpPr>
          <p:cNvPr id="120" name="Footer background — editable">
            <a:extLst>
              <a:ext uri="{FF2B5EF4-FFF2-40B4-BE49-F238E27FC236}">
                <a16:creationId xmlns:a16="http://schemas.microsoft.com/office/drawing/2014/main" id="{C0694824-CC96-C2B6-3B39-7B8693C3DF7D}"/>
              </a:ext>
            </a:extLst>
          </p:cNvPr>
          <p:cNvSpPr>
            <a:spLocks noGrp="1"/>
          </p:cNvSpPr>
          <p:nvPr/>
        </p:nvSpPr>
        <p:spPr>
          <a:xfrm>
            <a:off x="0" y="6229350"/>
            <a:ext cx="6096000" cy="628650"/>
          </a:xfrm>
          <a:prstGeom prst="rect">
            <a:avLst/>
          </a:prstGeom>
          <a:solidFill>
            <a:srgbClr val="001329"/>
          </a:solidFill>
          <a:ln w="0">
            <a:noFill/>
          </a:ln>
        </p:spPr>
        <p:txBody>
          <a:bodyPr/>
          <a:lstStyle/>
          <a:p>
            <a:endParaRPr lang="en-US"/>
          </a:p>
        </p:txBody>
      </p:sp>
      <p:sp>
        <p:nvSpPr>
          <p:cNvPr id="122" name="Footer orange rule">
            <a:extLst>
              <a:ext uri="{FF2B5EF4-FFF2-40B4-BE49-F238E27FC236}">
                <a16:creationId xmlns:a16="http://schemas.microsoft.com/office/drawing/2014/main" id="{257E6E01-8972-657E-1FFE-B13FD4FDF695}"/>
              </a:ext>
            </a:extLst>
          </p:cNvPr>
          <p:cNvSpPr>
            <a:spLocks noGrp="1"/>
          </p:cNvSpPr>
          <p:nvPr/>
        </p:nvSpPr>
        <p:spPr>
          <a:xfrm>
            <a:off x="0" y="6219825"/>
            <a:ext cx="6096000" cy="9525"/>
          </a:xfrm>
          <a:prstGeom prst="rect">
            <a:avLst/>
          </a:prstGeom>
          <a:solidFill>
            <a:srgbClr val="F57B00"/>
          </a:solidFill>
          <a:ln w="0">
            <a:noFill/>
          </a:ln>
        </p:spPr>
        <p:txBody>
          <a:bodyPr/>
          <a:lstStyle/>
          <a:p>
            <a:endParaRPr lang="en-US"/>
          </a:p>
        </p:txBody>
      </p:sp>
      <p:sp>
        <p:nvSpPr>
          <p:cNvPr id="124" name="Footer RELIABLE icon — editable">
            <a:extLst>
              <a:ext uri="{FF2B5EF4-FFF2-40B4-BE49-F238E27FC236}">
                <a16:creationId xmlns:a16="http://schemas.microsoft.com/office/drawing/2014/main" id="{2C6F1C85-5CD1-61BF-AE93-9A6ACD091221}"/>
              </a:ext>
            </a:extLst>
          </p:cNvPr>
          <p:cNvSpPr>
            <a:spLocks noGrp="1"/>
          </p:cNvSpPr>
          <p:nvPr/>
        </p:nvSpPr>
        <p:spPr>
          <a:xfrm>
            <a:off x="409575" y="6438900"/>
            <a:ext cx="323850" cy="285750"/>
          </a:xfrm>
          <a:custGeom>
            <a:avLst/>
            <a:gdLst/>
            <a:ahLst/>
            <a:cxnLst/>
            <a:rect l="0" t="0" r="0" b="0"/>
            <a:pathLst>
              <a:path w="571500" h="523875">
                <a:moveTo>
                  <a:pt x="285750" y="28575"/>
                </a:moveTo>
                <a:lnTo>
                  <a:pt x="514350" y="114300"/>
                </a:lnTo>
                <a:lnTo>
                  <a:pt x="485775" y="323850"/>
                </a:lnTo>
                <a:lnTo>
                  <a:pt x="390525" y="428625"/>
                </a:lnTo>
                <a:lnTo>
                  <a:pt x="285750" y="504825"/>
                </a:lnTo>
                <a:lnTo>
                  <a:pt x="180975" y="428625"/>
                </a:lnTo>
                <a:lnTo>
                  <a:pt x="85725" y="323850"/>
                </a:lnTo>
                <a:lnTo>
                  <a:pt x="57150" y="114300"/>
                </a:lnTo>
                <a:lnTo>
                  <a:pt x="285750" y="28575"/>
                </a:lnTo>
              </a:path>
              <a:path w="571500" h="523875">
                <a:moveTo>
                  <a:pt x="180975" y="266700"/>
                </a:moveTo>
                <a:lnTo>
                  <a:pt x="257175" y="342900"/>
                </a:lnTo>
                <a:lnTo>
                  <a:pt x="419100" y="171450"/>
                </a:lnTo>
              </a:path>
            </a:pathLst>
          </a:custGeom>
          <a:noFill/>
          <a:ln w="16193">
            <a:solidFill>
              <a:srgbClr val="FFFFFF"/>
            </a:solidFill>
          </a:ln>
        </p:spPr>
        <p:txBody>
          <a:bodyPr/>
          <a:lstStyle/>
          <a:p>
            <a:endParaRPr lang="en-US"/>
          </a:p>
        </p:txBody>
      </p:sp>
      <p:sp>
        <p:nvSpPr>
          <p:cNvPr id="126" name="Footer RELIABLE label">
            <a:extLst>
              <a:ext uri="{FF2B5EF4-FFF2-40B4-BE49-F238E27FC236}">
                <a16:creationId xmlns:a16="http://schemas.microsoft.com/office/drawing/2014/main" id="{63FE2CB0-4F11-B007-16B4-B01211B8E995}"/>
              </a:ext>
            </a:extLst>
          </p:cNvPr>
          <p:cNvSpPr>
            <a:spLocks noGrp="1"/>
          </p:cNvSpPr>
          <p:nvPr/>
        </p:nvSpPr>
        <p:spPr>
          <a:xfrm>
            <a:off x="809625" y="6486525"/>
            <a:ext cx="857250" cy="152400"/>
          </a:xfrm>
          <a:prstGeom prst="rect">
            <a:avLst/>
          </a:prstGeom>
          <a:noFill/>
          <a:ln w="0">
            <a:noFill/>
          </a:ln>
        </p:spPr>
        <p:txBody>
          <a:bodyPr wrap="none" lIns="0" tIns="0" rIns="0" bIns="0" anchor="t">
            <a:noAutofit/>
          </a:bodyPr>
          <a:lstStyle/>
          <a:p>
            <a:pPr algn="ctr" rtl="1">
              <a:lnSpc>
                <a:spcPct val="108000"/>
              </a:lnSpc>
              <a:buNone/>
              <a:defRPr lang="ar-SA" sz="810" b="1">
                <a:solidFill>
                  <a:srgbClr val="FFFFFF"/>
                </a:solidFill>
                <a:latin typeface="Arial"/>
                <a:ea typeface="Arial"/>
                <a:cs typeface="Arial"/>
              </a:defRPr>
            </a:pPr>
            <a:r>
              <a:rPr lang="ar-SA" sz="810" b="1">
                <a:solidFill>
                  <a:srgbClr val="FFFFFF"/>
                </a:solidFill>
                <a:latin typeface="Arial"/>
                <a:ea typeface="Arial"/>
                <a:cs typeface="Arial"/>
              </a:rPr>
              <a:t>‏موثوقون</a:t>
            </a:r>
          </a:p>
        </p:txBody>
      </p:sp>
      <p:sp>
        <p:nvSpPr>
          <p:cNvPr id="128" name="Footer RELIABLE caption">
            <a:extLst>
              <a:ext uri="{FF2B5EF4-FFF2-40B4-BE49-F238E27FC236}">
                <a16:creationId xmlns:a16="http://schemas.microsoft.com/office/drawing/2014/main" id="{2FA67906-0EF5-DD92-51DF-B6E6DCBFF80E}"/>
              </a:ext>
            </a:extLst>
          </p:cNvPr>
          <p:cNvSpPr>
            <a:spLocks noGrp="1"/>
          </p:cNvSpPr>
          <p:nvPr/>
        </p:nvSpPr>
        <p:spPr>
          <a:xfrm>
            <a:off x="809625" y="6648450"/>
            <a:ext cx="857250" cy="123825"/>
          </a:xfrm>
          <a:prstGeom prst="rect">
            <a:avLst/>
          </a:prstGeom>
          <a:noFill/>
          <a:ln w="0">
            <a:noFill/>
          </a:ln>
        </p:spPr>
        <p:txBody>
          <a:bodyPr wrap="none" lIns="0" tIns="0" rIns="0" bIns="0" anchor="t">
            <a:noAutofit/>
          </a:bodyPr>
          <a:lstStyle/>
          <a:p>
            <a:pPr algn="ctr" rtl="1">
              <a:lnSpc>
                <a:spcPct val="108000"/>
              </a:lnSpc>
              <a:buNone/>
              <a:defRPr lang="ar-SA" sz="623" b="0">
                <a:solidFill>
                  <a:srgbClr val="FFFFFF"/>
                </a:solidFill>
                <a:latin typeface="Arial"/>
                <a:ea typeface="Arial"/>
                <a:cs typeface="Arial"/>
              </a:defRPr>
            </a:pPr>
            <a:r>
              <a:rPr lang="ar-SA" sz="623" b="0">
                <a:solidFill>
                  <a:srgbClr val="FFFFFF"/>
                </a:solidFill>
                <a:latin typeface="Arial"/>
                <a:ea typeface="Arial"/>
                <a:cs typeface="Arial"/>
              </a:rPr>
              <a:t>‏يمكنكم الاعتماد علينا</a:t>
            </a:r>
          </a:p>
        </p:txBody>
      </p:sp>
      <p:sp>
        <p:nvSpPr>
          <p:cNvPr id="130" name="Footer divider 0">
            <a:extLst>
              <a:ext uri="{FF2B5EF4-FFF2-40B4-BE49-F238E27FC236}">
                <a16:creationId xmlns:a16="http://schemas.microsoft.com/office/drawing/2014/main" id="{FF3E024D-E461-D33F-BF34-3DA7E060AC12}"/>
              </a:ext>
            </a:extLst>
          </p:cNvPr>
          <p:cNvSpPr>
            <a:spLocks noGrp="1"/>
          </p:cNvSpPr>
          <p:nvPr/>
        </p:nvSpPr>
        <p:spPr>
          <a:xfrm>
            <a:off x="1743075" y="6457950"/>
            <a:ext cx="9525" cy="295275"/>
          </a:xfrm>
          <a:prstGeom prst="rect">
            <a:avLst/>
          </a:prstGeom>
          <a:solidFill>
            <a:srgbClr val="8D99AD"/>
          </a:solidFill>
          <a:ln w="0">
            <a:noFill/>
          </a:ln>
        </p:spPr>
        <p:txBody>
          <a:bodyPr/>
          <a:lstStyle/>
          <a:p>
            <a:endParaRPr lang="en-US"/>
          </a:p>
        </p:txBody>
      </p:sp>
      <p:sp>
        <p:nvSpPr>
          <p:cNvPr id="132" name="Footer EFFICIENT icon — editable">
            <a:extLst>
              <a:ext uri="{FF2B5EF4-FFF2-40B4-BE49-F238E27FC236}">
                <a16:creationId xmlns:a16="http://schemas.microsoft.com/office/drawing/2014/main" id="{D3E84A68-17B3-0D6E-302D-AD4F820C538E}"/>
              </a:ext>
            </a:extLst>
          </p:cNvPr>
          <p:cNvSpPr>
            <a:spLocks noGrp="1"/>
          </p:cNvSpPr>
          <p:nvPr/>
        </p:nvSpPr>
        <p:spPr>
          <a:xfrm>
            <a:off x="1895475" y="6438900"/>
            <a:ext cx="323850" cy="285750"/>
          </a:xfrm>
          <a:custGeom>
            <a:avLst/>
            <a:gdLst/>
            <a:ahLst/>
            <a:cxnLst/>
            <a:rect l="0" t="0" r="0" b="0"/>
            <a:pathLst>
              <a:path w="571500" h="523875">
                <a:moveTo>
                  <a:pt x="514350" y="266700"/>
                </a:moveTo>
                <a:lnTo>
                  <a:pt x="511536" y="302461"/>
                </a:lnTo>
                <a:lnTo>
                  <a:pt x="503162" y="337341"/>
                </a:lnTo>
                <a:lnTo>
                  <a:pt x="489434" y="370482"/>
                </a:lnTo>
                <a:lnTo>
                  <a:pt x="470691" y="401068"/>
                </a:lnTo>
                <a:lnTo>
                  <a:pt x="447395" y="428345"/>
                </a:lnTo>
                <a:lnTo>
                  <a:pt x="420118" y="451641"/>
                </a:lnTo>
                <a:lnTo>
                  <a:pt x="389532" y="470384"/>
                </a:lnTo>
                <a:lnTo>
                  <a:pt x="356391" y="484112"/>
                </a:lnTo>
                <a:lnTo>
                  <a:pt x="321511" y="492486"/>
                </a:lnTo>
                <a:lnTo>
                  <a:pt x="285750" y="495300"/>
                </a:lnTo>
                <a:lnTo>
                  <a:pt x="249989" y="492486"/>
                </a:lnTo>
                <a:lnTo>
                  <a:pt x="215109" y="484112"/>
                </a:lnTo>
                <a:lnTo>
                  <a:pt x="181968" y="470384"/>
                </a:lnTo>
                <a:lnTo>
                  <a:pt x="151382" y="451641"/>
                </a:lnTo>
                <a:lnTo>
                  <a:pt x="124105" y="428345"/>
                </a:lnTo>
                <a:lnTo>
                  <a:pt x="100809" y="401068"/>
                </a:lnTo>
                <a:lnTo>
                  <a:pt x="82066" y="370482"/>
                </a:lnTo>
                <a:lnTo>
                  <a:pt x="68338" y="337341"/>
                </a:lnTo>
                <a:lnTo>
                  <a:pt x="59964" y="302461"/>
                </a:lnTo>
                <a:lnTo>
                  <a:pt x="57150" y="266700"/>
                </a:lnTo>
                <a:lnTo>
                  <a:pt x="59964" y="230939"/>
                </a:lnTo>
                <a:lnTo>
                  <a:pt x="68338" y="196059"/>
                </a:lnTo>
                <a:lnTo>
                  <a:pt x="82066" y="162918"/>
                </a:lnTo>
                <a:lnTo>
                  <a:pt x="100809" y="132332"/>
                </a:lnTo>
                <a:lnTo>
                  <a:pt x="124105" y="105055"/>
                </a:lnTo>
                <a:lnTo>
                  <a:pt x="151382" y="81759"/>
                </a:lnTo>
                <a:lnTo>
                  <a:pt x="181968" y="63016"/>
                </a:lnTo>
                <a:lnTo>
                  <a:pt x="215109" y="49288"/>
                </a:lnTo>
                <a:lnTo>
                  <a:pt x="249989" y="40914"/>
                </a:lnTo>
                <a:lnTo>
                  <a:pt x="285750" y="38100"/>
                </a:lnTo>
                <a:lnTo>
                  <a:pt x="321511" y="40914"/>
                </a:lnTo>
                <a:lnTo>
                  <a:pt x="356391" y="49288"/>
                </a:lnTo>
                <a:lnTo>
                  <a:pt x="389532" y="63016"/>
                </a:lnTo>
                <a:lnTo>
                  <a:pt x="420118" y="81759"/>
                </a:lnTo>
                <a:lnTo>
                  <a:pt x="447395" y="105055"/>
                </a:lnTo>
                <a:lnTo>
                  <a:pt x="470691" y="132332"/>
                </a:lnTo>
                <a:lnTo>
                  <a:pt x="489434" y="162918"/>
                </a:lnTo>
                <a:lnTo>
                  <a:pt x="503162" y="196059"/>
                </a:lnTo>
                <a:lnTo>
                  <a:pt x="511536" y="230939"/>
                </a:lnTo>
                <a:lnTo>
                  <a:pt x="514350" y="266700"/>
                </a:lnTo>
              </a:path>
              <a:path w="571500" h="523875">
                <a:moveTo>
                  <a:pt x="428625" y="266700"/>
                </a:moveTo>
                <a:lnTo>
                  <a:pt x="426866" y="289051"/>
                </a:lnTo>
                <a:lnTo>
                  <a:pt x="421632" y="310851"/>
                </a:lnTo>
                <a:lnTo>
                  <a:pt x="413053" y="331564"/>
                </a:lnTo>
                <a:lnTo>
                  <a:pt x="401338" y="350680"/>
                </a:lnTo>
                <a:lnTo>
                  <a:pt x="386778" y="367728"/>
                </a:lnTo>
                <a:lnTo>
                  <a:pt x="369730" y="382288"/>
                </a:lnTo>
                <a:lnTo>
                  <a:pt x="350614" y="394003"/>
                </a:lnTo>
                <a:lnTo>
                  <a:pt x="329901" y="402582"/>
                </a:lnTo>
                <a:lnTo>
                  <a:pt x="308101" y="407816"/>
                </a:lnTo>
                <a:lnTo>
                  <a:pt x="285750" y="409575"/>
                </a:lnTo>
                <a:lnTo>
                  <a:pt x="263399" y="407816"/>
                </a:lnTo>
                <a:lnTo>
                  <a:pt x="241599" y="402582"/>
                </a:lnTo>
                <a:lnTo>
                  <a:pt x="220886" y="394003"/>
                </a:lnTo>
                <a:lnTo>
                  <a:pt x="201770" y="382288"/>
                </a:lnTo>
                <a:lnTo>
                  <a:pt x="184722" y="367728"/>
                </a:lnTo>
                <a:lnTo>
                  <a:pt x="170162" y="350680"/>
                </a:lnTo>
                <a:lnTo>
                  <a:pt x="158447" y="331564"/>
                </a:lnTo>
                <a:lnTo>
                  <a:pt x="149868" y="310851"/>
                </a:lnTo>
                <a:lnTo>
                  <a:pt x="144634" y="289051"/>
                </a:lnTo>
                <a:lnTo>
                  <a:pt x="142875" y="266700"/>
                </a:lnTo>
                <a:lnTo>
                  <a:pt x="144634" y="244349"/>
                </a:lnTo>
                <a:lnTo>
                  <a:pt x="149868" y="222549"/>
                </a:lnTo>
                <a:lnTo>
                  <a:pt x="158447" y="201836"/>
                </a:lnTo>
                <a:lnTo>
                  <a:pt x="170162" y="182720"/>
                </a:lnTo>
                <a:lnTo>
                  <a:pt x="184722" y="165672"/>
                </a:lnTo>
                <a:lnTo>
                  <a:pt x="201770" y="151112"/>
                </a:lnTo>
                <a:lnTo>
                  <a:pt x="220886" y="139397"/>
                </a:lnTo>
                <a:lnTo>
                  <a:pt x="241599" y="130818"/>
                </a:lnTo>
                <a:lnTo>
                  <a:pt x="263399" y="125584"/>
                </a:lnTo>
                <a:lnTo>
                  <a:pt x="285750" y="123825"/>
                </a:lnTo>
                <a:lnTo>
                  <a:pt x="308101" y="125584"/>
                </a:lnTo>
                <a:lnTo>
                  <a:pt x="329901" y="130818"/>
                </a:lnTo>
                <a:lnTo>
                  <a:pt x="350614" y="139397"/>
                </a:lnTo>
                <a:lnTo>
                  <a:pt x="369730" y="151112"/>
                </a:lnTo>
                <a:lnTo>
                  <a:pt x="386778" y="165672"/>
                </a:lnTo>
                <a:lnTo>
                  <a:pt x="401338" y="182720"/>
                </a:lnTo>
                <a:lnTo>
                  <a:pt x="413053" y="201836"/>
                </a:lnTo>
                <a:lnTo>
                  <a:pt x="421632" y="222549"/>
                </a:lnTo>
                <a:lnTo>
                  <a:pt x="426866" y="244349"/>
                </a:lnTo>
                <a:lnTo>
                  <a:pt x="428625" y="266700"/>
                </a:lnTo>
              </a:path>
              <a:path w="571500" h="523875">
                <a:moveTo>
                  <a:pt x="342900" y="266700"/>
                </a:moveTo>
                <a:lnTo>
                  <a:pt x="342196" y="275640"/>
                </a:lnTo>
                <a:lnTo>
                  <a:pt x="340103" y="284360"/>
                </a:lnTo>
                <a:lnTo>
                  <a:pt x="336671" y="292646"/>
                </a:lnTo>
                <a:lnTo>
                  <a:pt x="331985" y="300292"/>
                </a:lnTo>
                <a:lnTo>
                  <a:pt x="326161" y="307111"/>
                </a:lnTo>
                <a:lnTo>
                  <a:pt x="319342" y="312935"/>
                </a:lnTo>
                <a:lnTo>
                  <a:pt x="311696" y="317621"/>
                </a:lnTo>
                <a:lnTo>
                  <a:pt x="303410" y="321053"/>
                </a:lnTo>
                <a:lnTo>
                  <a:pt x="294690" y="323146"/>
                </a:lnTo>
                <a:lnTo>
                  <a:pt x="285750" y="323850"/>
                </a:lnTo>
                <a:lnTo>
                  <a:pt x="276810" y="323146"/>
                </a:lnTo>
                <a:lnTo>
                  <a:pt x="268090" y="321053"/>
                </a:lnTo>
                <a:lnTo>
                  <a:pt x="259804" y="317621"/>
                </a:lnTo>
                <a:lnTo>
                  <a:pt x="252158" y="312935"/>
                </a:lnTo>
                <a:lnTo>
                  <a:pt x="245339" y="307111"/>
                </a:lnTo>
                <a:lnTo>
                  <a:pt x="239515" y="300292"/>
                </a:lnTo>
                <a:lnTo>
                  <a:pt x="234829" y="292646"/>
                </a:lnTo>
                <a:lnTo>
                  <a:pt x="231397" y="284360"/>
                </a:lnTo>
                <a:lnTo>
                  <a:pt x="229304" y="275640"/>
                </a:lnTo>
                <a:lnTo>
                  <a:pt x="228600" y="266700"/>
                </a:lnTo>
                <a:lnTo>
                  <a:pt x="229304" y="257760"/>
                </a:lnTo>
                <a:lnTo>
                  <a:pt x="231397" y="249040"/>
                </a:lnTo>
                <a:lnTo>
                  <a:pt x="234829" y="240754"/>
                </a:lnTo>
                <a:lnTo>
                  <a:pt x="239515" y="233108"/>
                </a:lnTo>
                <a:lnTo>
                  <a:pt x="245339" y="226289"/>
                </a:lnTo>
                <a:lnTo>
                  <a:pt x="252158" y="220465"/>
                </a:lnTo>
                <a:lnTo>
                  <a:pt x="259804" y="215779"/>
                </a:lnTo>
                <a:lnTo>
                  <a:pt x="268090" y="212347"/>
                </a:lnTo>
                <a:lnTo>
                  <a:pt x="276810" y="210254"/>
                </a:lnTo>
                <a:lnTo>
                  <a:pt x="285750" y="209550"/>
                </a:lnTo>
                <a:lnTo>
                  <a:pt x="294690" y="210254"/>
                </a:lnTo>
                <a:lnTo>
                  <a:pt x="303410" y="212347"/>
                </a:lnTo>
                <a:lnTo>
                  <a:pt x="311696" y="215779"/>
                </a:lnTo>
                <a:lnTo>
                  <a:pt x="319342" y="220465"/>
                </a:lnTo>
                <a:lnTo>
                  <a:pt x="326161" y="226289"/>
                </a:lnTo>
                <a:lnTo>
                  <a:pt x="331985" y="233108"/>
                </a:lnTo>
                <a:lnTo>
                  <a:pt x="336671" y="240754"/>
                </a:lnTo>
                <a:lnTo>
                  <a:pt x="340103" y="249040"/>
                </a:lnTo>
                <a:lnTo>
                  <a:pt x="342196" y="257760"/>
                </a:lnTo>
                <a:lnTo>
                  <a:pt x="342900" y="266700"/>
                </a:lnTo>
              </a:path>
              <a:path w="571500" h="523875">
                <a:moveTo>
                  <a:pt x="285750" y="0"/>
                </a:moveTo>
                <a:lnTo>
                  <a:pt x="285750" y="533400"/>
                </a:lnTo>
              </a:path>
              <a:path w="571500" h="523875">
                <a:moveTo>
                  <a:pt x="19050" y="266700"/>
                </a:moveTo>
                <a:lnTo>
                  <a:pt x="552450" y="266700"/>
                </a:lnTo>
              </a:path>
            </a:pathLst>
          </a:custGeom>
          <a:noFill/>
          <a:ln w="16193">
            <a:solidFill>
              <a:srgbClr val="FFFFFF"/>
            </a:solidFill>
          </a:ln>
        </p:spPr>
        <p:txBody>
          <a:bodyPr/>
          <a:lstStyle/>
          <a:p>
            <a:endParaRPr lang="en-US"/>
          </a:p>
        </p:txBody>
      </p:sp>
      <p:sp>
        <p:nvSpPr>
          <p:cNvPr id="134" name="Footer EFFICIENT label">
            <a:extLst>
              <a:ext uri="{FF2B5EF4-FFF2-40B4-BE49-F238E27FC236}">
                <a16:creationId xmlns:a16="http://schemas.microsoft.com/office/drawing/2014/main" id="{45F1E049-C4EC-F985-E5DB-47722F57F119}"/>
              </a:ext>
            </a:extLst>
          </p:cNvPr>
          <p:cNvSpPr>
            <a:spLocks noGrp="1"/>
          </p:cNvSpPr>
          <p:nvPr/>
        </p:nvSpPr>
        <p:spPr>
          <a:xfrm>
            <a:off x="2295525" y="6486525"/>
            <a:ext cx="857250" cy="152400"/>
          </a:xfrm>
          <a:prstGeom prst="rect">
            <a:avLst/>
          </a:prstGeom>
          <a:noFill/>
          <a:ln w="0">
            <a:noFill/>
          </a:ln>
        </p:spPr>
        <p:txBody>
          <a:bodyPr wrap="none" lIns="0" tIns="0" rIns="0" bIns="0" anchor="t">
            <a:noAutofit/>
          </a:bodyPr>
          <a:lstStyle/>
          <a:p>
            <a:pPr algn="ctr" rtl="1">
              <a:lnSpc>
                <a:spcPct val="108000"/>
              </a:lnSpc>
              <a:buNone/>
              <a:defRPr lang="ar-SA" sz="810" b="1">
                <a:solidFill>
                  <a:srgbClr val="FFFFFF"/>
                </a:solidFill>
                <a:latin typeface="Arial"/>
                <a:ea typeface="Arial"/>
                <a:cs typeface="Arial"/>
              </a:defRPr>
            </a:pPr>
            <a:r>
              <a:rPr lang="ar-SA" sz="810" b="1">
                <a:solidFill>
                  <a:srgbClr val="FFFFFF"/>
                </a:solidFill>
                <a:latin typeface="Arial"/>
                <a:ea typeface="Arial"/>
                <a:cs typeface="Arial"/>
              </a:rPr>
              <a:t>‏أكفاء</a:t>
            </a:r>
          </a:p>
        </p:txBody>
      </p:sp>
      <p:sp>
        <p:nvSpPr>
          <p:cNvPr id="136" name="Footer EFFICIENT caption">
            <a:extLst>
              <a:ext uri="{FF2B5EF4-FFF2-40B4-BE49-F238E27FC236}">
                <a16:creationId xmlns:a16="http://schemas.microsoft.com/office/drawing/2014/main" id="{3343778A-C09D-9ED7-F59D-3EDA0E253731}"/>
              </a:ext>
            </a:extLst>
          </p:cNvPr>
          <p:cNvSpPr>
            <a:spLocks noGrp="1"/>
          </p:cNvSpPr>
          <p:nvPr/>
        </p:nvSpPr>
        <p:spPr>
          <a:xfrm>
            <a:off x="2295525" y="6648450"/>
            <a:ext cx="857250" cy="123825"/>
          </a:xfrm>
          <a:prstGeom prst="rect">
            <a:avLst/>
          </a:prstGeom>
          <a:noFill/>
          <a:ln w="0">
            <a:noFill/>
          </a:ln>
        </p:spPr>
        <p:txBody>
          <a:bodyPr wrap="none" lIns="0" tIns="0" rIns="0" bIns="0" anchor="t">
            <a:noAutofit/>
          </a:bodyPr>
          <a:lstStyle/>
          <a:p>
            <a:pPr algn="ctr" rtl="1">
              <a:lnSpc>
                <a:spcPct val="108000"/>
              </a:lnSpc>
              <a:buNone/>
              <a:defRPr lang="ar-SA" sz="623" b="0">
                <a:solidFill>
                  <a:srgbClr val="FFFFFF"/>
                </a:solidFill>
                <a:latin typeface="Arial"/>
                <a:ea typeface="Arial"/>
                <a:cs typeface="Arial"/>
              </a:defRPr>
            </a:pPr>
            <a:r>
              <a:rPr lang="ar-SA" sz="623" b="0">
                <a:solidFill>
                  <a:srgbClr val="FFFFFF"/>
                </a:solidFill>
                <a:latin typeface="Arial"/>
                <a:ea typeface="Arial"/>
                <a:cs typeface="Arial"/>
              </a:rPr>
              <a:t>‏الأداء يقودنا</a:t>
            </a:r>
          </a:p>
        </p:txBody>
      </p:sp>
      <p:sp>
        <p:nvSpPr>
          <p:cNvPr id="138" name="Footer divider 1">
            <a:extLst>
              <a:ext uri="{FF2B5EF4-FFF2-40B4-BE49-F238E27FC236}">
                <a16:creationId xmlns:a16="http://schemas.microsoft.com/office/drawing/2014/main" id="{36324ED3-B4C1-2B76-027E-5660476D950E}"/>
              </a:ext>
            </a:extLst>
          </p:cNvPr>
          <p:cNvSpPr>
            <a:spLocks noGrp="1"/>
          </p:cNvSpPr>
          <p:nvPr/>
        </p:nvSpPr>
        <p:spPr>
          <a:xfrm>
            <a:off x="3352800" y="6457950"/>
            <a:ext cx="9525" cy="295275"/>
          </a:xfrm>
          <a:prstGeom prst="rect">
            <a:avLst/>
          </a:prstGeom>
          <a:solidFill>
            <a:srgbClr val="8D99AD"/>
          </a:solidFill>
          <a:ln w="0">
            <a:noFill/>
          </a:ln>
        </p:spPr>
        <p:txBody>
          <a:bodyPr/>
          <a:lstStyle/>
          <a:p>
            <a:endParaRPr lang="en-US"/>
          </a:p>
        </p:txBody>
      </p:sp>
      <p:sp>
        <p:nvSpPr>
          <p:cNvPr id="140" name="Footer COMMITTED icon — editable">
            <a:extLst>
              <a:ext uri="{FF2B5EF4-FFF2-40B4-BE49-F238E27FC236}">
                <a16:creationId xmlns:a16="http://schemas.microsoft.com/office/drawing/2014/main" id="{E9B0B176-FF31-9821-085B-5D9C51714386}"/>
              </a:ext>
            </a:extLst>
          </p:cNvPr>
          <p:cNvSpPr>
            <a:spLocks noGrp="1"/>
          </p:cNvSpPr>
          <p:nvPr/>
        </p:nvSpPr>
        <p:spPr>
          <a:xfrm>
            <a:off x="3495675" y="6438900"/>
            <a:ext cx="323850" cy="285750"/>
          </a:xfrm>
          <a:custGeom>
            <a:avLst/>
            <a:gdLst/>
            <a:ahLst/>
            <a:cxnLst/>
            <a:rect l="0" t="0" r="0" b="0"/>
            <a:pathLst>
              <a:path w="571500" h="523875">
                <a:moveTo>
                  <a:pt x="371475" y="114300"/>
                </a:moveTo>
                <a:lnTo>
                  <a:pt x="370420" y="127710"/>
                </a:lnTo>
                <a:lnTo>
                  <a:pt x="367279" y="140790"/>
                </a:lnTo>
                <a:lnTo>
                  <a:pt x="362132" y="153218"/>
                </a:lnTo>
                <a:lnTo>
                  <a:pt x="355103" y="164688"/>
                </a:lnTo>
                <a:lnTo>
                  <a:pt x="346367" y="174917"/>
                </a:lnTo>
                <a:lnTo>
                  <a:pt x="336138" y="183653"/>
                </a:lnTo>
                <a:lnTo>
                  <a:pt x="324668" y="190682"/>
                </a:lnTo>
                <a:lnTo>
                  <a:pt x="312240" y="195829"/>
                </a:lnTo>
                <a:lnTo>
                  <a:pt x="299160" y="198970"/>
                </a:lnTo>
                <a:lnTo>
                  <a:pt x="285750" y="200025"/>
                </a:lnTo>
                <a:lnTo>
                  <a:pt x="272340" y="198970"/>
                </a:lnTo>
                <a:lnTo>
                  <a:pt x="259260" y="195829"/>
                </a:lnTo>
                <a:lnTo>
                  <a:pt x="246832" y="190682"/>
                </a:lnTo>
                <a:lnTo>
                  <a:pt x="235362" y="183653"/>
                </a:lnTo>
                <a:lnTo>
                  <a:pt x="225133" y="174917"/>
                </a:lnTo>
                <a:lnTo>
                  <a:pt x="216397" y="164688"/>
                </a:lnTo>
                <a:lnTo>
                  <a:pt x="209368" y="153218"/>
                </a:lnTo>
                <a:lnTo>
                  <a:pt x="204221" y="140790"/>
                </a:lnTo>
                <a:lnTo>
                  <a:pt x="201080" y="127710"/>
                </a:lnTo>
                <a:lnTo>
                  <a:pt x="200025" y="114300"/>
                </a:lnTo>
                <a:lnTo>
                  <a:pt x="201080" y="100890"/>
                </a:lnTo>
                <a:lnTo>
                  <a:pt x="204221" y="87810"/>
                </a:lnTo>
                <a:lnTo>
                  <a:pt x="209368" y="75382"/>
                </a:lnTo>
                <a:lnTo>
                  <a:pt x="216397" y="63912"/>
                </a:lnTo>
                <a:lnTo>
                  <a:pt x="225133" y="53683"/>
                </a:lnTo>
                <a:lnTo>
                  <a:pt x="235362" y="44947"/>
                </a:lnTo>
                <a:lnTo>
                  <a:pt x="246832" y="37918"/>
                </a:lnTo>
                <a:lnTo>
                  <a:pt x="259260" y="32771"/>
                </a:lnTo>
                <a:lnTo>
                  <a:pt x="272340" y="29630"/>
                </a:lnTo>
                <a:lnTo>
                  <a:pt x="285750" y="28575"/>
                </a:lnTo>
                <a:lnTo>
                  <a:pt x="299160" y="29630"/>
                </a:lnTo>
                <a:lnTo>
                  <a:pt x="312240" y="32771"/>
                </a:lnTo>
                <a:lnTo>
                  <a:pt x="324668" y="37918"/>
                </a:lnTo>
                <a:lnTo>
                  <a:pt x="336138" y="44947"/>
                </a:lnTo>
                <a:lnTo>
                  <a:pt x="346367" y="53683"/>
                </a:lnTo>
                <a:lnTo>
                  <a:pt x="355103" y="63912"/>
                </a:lnTo>
                <a:lnTo>
                  <a:pt x="362132" y="75382"/>
                </a:lnTo>
                <a:lnTo>
                  <a:pt x="367279" y="87810"/>
                </a:lnTo>
                <a:lnTo>
                  <a:pt x="370420" y="100890"/>
                </a:lnTo>
                <a:lnTo>
                  <a:pt x="371475" y="114300"/>
                </a:lnTo>
              </a:path>
              <a:path w="571500" h="523875">
                <a:moveTo>
                  <a:pt x="152400" y="161925"/>
                </a:moveTo>
                <a:lnTo>
                  <a:pt x="151696" y="170865"/>
                </a:lnTo>
                <a:lnTo>
                  <a:pt x="149603" y="179585"/>
                </a:lnTo>
                <a:lnTo>
                  <a:pt x="146171" y="187871"/>
                </a:lnTo>
                <a:lnTo>
                  <a:pt x="141485" y="195517"/>
                </a:lnTo>
                <a:lnTo>
                  <a:pt x="135661" y="202336"/>
                </a:lnTo>
                <a:lnTo>
                  <a:pt x="128842" y="208160"/>
                </a:lnTo>
                <a:lnTo>
                  <a:pt x="121196" y="212846"/>
                </a:lnTo>
                <a:lnTo>
                  <a:pt x="112910" y="216278"/>
                </a:lnTo>
                <a:lnTo>
                  <a:pt x="104190" y="218371"/>
                </a:lnTo>
                <a:lnTo>
                  <a:pt x="95250" y="219075"/>
                </a:lnTo>
                <a:lnTo>
                  <a:pt x="86310" y="218371"/>
                </a:lnTo>
                <a:lnTo>
                  <a:pt x="77590" y="216278"/>
                </a:lnTo>
                <a:lnTo>
                  <a:pt x="69304" y="212846"/>
                </a:lnTo>
                <a:lnTo>
                  <a:pt x="61658" y="208160"/>
                </a:lnTo>
                <a:lnTo>
                  <a:pt x="54839" y="202336"/>
                </a:lnTo>
                <a:lnTo>
                  <a:pt x="49015" y="195517"/>
                </a:lnTo>
                <a:lnTo>
                  <a:pt x="44329" y="187871"/>
                </a:lnTo>
                <a:lnTo>
                  <a:pt x="40897" y="179585"/>
                </a:lnTo>
                <a:lnTo>
                  <a:pt x="38804" y="170865"/>
                </a:lnTo>
                <a:lnTo>
                  <a:pt x="38100" y="161925"/>
                </a:lnTo>
                <a:lnTo>
                  <a:pt x="38804" y="152985"/>
                </a:lnTo>
                <a:lnTo>
                  <a:pt x="40897" y="144265"/>
                </a:lnTo>
                <a:lnTo>
                  <a:pt x="44329" y="135979"/>
                </a:lnTo>
                <a:lnTo>
                  <a:pt x="49015" y="128333"/>
                </a:lnTo>
                <a:lnTo>
                  <a:pt x="54839" y="121514"/>
                </a:lnTo>
                <a:lnTo>
                  <a:pt x="61658" y="115690"/>
                </a:lnTo>
                <a:lnTo>
                  <a:pt x="69304" y="111004"/>
                </a:lnTo>
                <a:lnTo>
                  <a:pt x="77590" y="107572"/>
                </a:lnTo>
                <a:lnTo>
                  <a:pt x="86310" y="105479"/>
                </a:lnTo>
                <a:lnTo>
                  <a:pt x="95250" y="104775"/>
                </a:lnTo>
                <a:lnTo>
                  <a:pt x="104190" y="105479"/>
                </a:lnTo>
                <a:lnTo>
                  <a:pt x="112910" y="107572"/>
                </a:lnTo>
                <a:lnTo>
                  <a:pt x="121196" y="111004"/>
                </a:lnTo>
                <a:lnTo>
                  <a:pt x="128842" y="115690"/>
                </a:lnTo>
                <a:lnTo>
                  <a:pt x="135661" y="121514"/>
                </a:lnTo>
                <a:lnTo>
                  <a:pt x="141485" y="128333"/>
                </a:lnTo>
                <a:lnTo>
                  <a:pt x="146171" y="135979"/>
                </a:lnTo>
                <a:lnTo>
                  <a:pt x="149603" y="144265"/>
                </a:lnTo>
                <a:lnTo>
                  <a:pt x="151696" y="152985"/>
                </a:lnTo>
                <a:lnTo>
                  <a:pt x="152400" y="161925"/>
                </a:lnTo>
              </a:path>
              <a:path w="571500" h="523875">
                <a:moveTo>
                  <a:pt x="533400" y="161925"/>
                </a:moveTo>
                <a:lnTo>
                  <a:pt x="532696" y="170865"/>
                </a:lnTo>
                <a:lnTo>
                  <a:pt x="530603" y="179585"/>
                </a:lnTo>
                <a:lnTo>
                  <a:pt x="527171" y="187871"/>
                </a:lnTo>
                <a:lnTo>
                  <a:pt x="522485" y="195517"/>
                </a:lnTo>
                <a:lnTo>
                  <a:pt x="516661" y="202336"/>
                </a:lnTo>
                <a:lnTo>
                  <a:pt x="509842" y="208160"/>
                </a:lnTo>
                <a:lnTo>
                  <a:pt x="502196" y="212846"/>
                </a:lnTo>
                <a:lnTo>
                  <a:pt x="493910" y="216278"/>
                </a:lnTo>
                <a:lnTo>
                  <a:pt x="485190" y="218371"/>
                </a:lnTo>
                <a:lnTo>
                  <a:pt x="476250" y="219075"/>
                </a:lnTo>
                <a:lnTo>
                  <a:pt x="467310" y="218371"/>
                </a:lnTo>
                <a:lnTo>
                  <a:pt x="458590" y="216278"/>
                </a:lnTo>
                <a:lnTo>
                  <a:pt x="450304" y="212846"/>
                </a:lnTo>
                <a:lnTo>
                  <a:pt x="442658" y="208160"/>
                </a:lnTo>
                <a:lnTo>
                  <a:pt x="435839" y="202336"/>
                </a:lnTo>
                <a:lnTo>
                  <a:pt x="430015" y="195517"/>
                </a:lnTo>
                <a:lnTo>
                  <a:pt x="425329" y="187871"/>
                </a:lnTo>
                <a:lnTo>
                  <a:pt x="421897" y="179585"/>
                </a:lnTo>
                <a:lnTo>
                  <a:pt x="419804" y="170865"/>
                </a:lnTo>
                <a:lnTo>
                  <a:pt x="419100" y="161925"/>
                </a:lnTo>
                <a:lnTo>
                  <a:pt x="419804" y="152985"/>
                </a:lnTo>
                <a:lnTo>
                  <a:pt x="421897" y="144265"/>
                </a:lnTo>
                <a:lnTo>
                  <a:pt x="425329" y="135979"/>
                </a:lnTo>
                <a:lnTo>
                  <a:pt x="430015" y="128333"/>
                </a:lnTo>
                <a:lnTo>
                  <a:pt x="435839" y="121514"/>
                </a:lnTo>
                <a:lnTo>
                  <a:pt x="442658" y="115690"/>
                </a:lnTo>
                <a:lnTo>
                  <a:pt x="450304" y="111004"/>
                </a:lnTo>
                <a:lnTo>
                  <a:pt x="458590" y="107572"/>
                </a:lnTo>
                <a:lnTo>
                  <a:pt x="467310" y="105479"/>
                </a:lnTo>
                <a:lnTo>
                  <a:pt x="476250" y="104775"/>
                </a:lnTo>
                <a:lnTo>
                  <a:pt x="485190" y="105479"/>
                </a:lnTo>
                <a:lnTo>
                  <a:pt x="493910" y="107572"/>
                </a:lnTo>
                <a:lnTo>
                  <a:pt x="502196" y="111004"/>
                </a:lnTo>
                <a:lnTo>
                  <a:pt x="509842" y="115690"/>
                </a:lnTo>
                <a:lnTo>
                  <a:pt x="516661" y="121514"/>
                </a:lnTo>
                <a:lnTo>
                  <a:pt x="522485" y="128333"/>
                </a:lnTo>
                <a:lnTo>
                  <a:pt x="527171" y="135979"/>
                </a:lnTo>
                <a:lnTo>
                  <a:pt x="530603" y="144265"/>
                </a:lnTo>
                <a:lnTo>
                  <a:pt x="532696" y="152985"/>
                </a:lnTo>
                <a:lnTo>
                  <a:pt x="533400" y="161925"/>
                </a:lnTo>
              </a:path>
              <a:path w="571500" h="523875">
                <a:moveTo>
                  <a:pt x="142875" y="504825"/>
                </a:moveTo>
                <a:lnTo>
                  <a:pt x="140734" y="471634"/>
                </a:lnTo>
                <a:lnTo>
                  <a:pt x="140562" y="441795"/>
                </a:lnTo>
                <a:lnTo>
                  <a:pt x="142214" y="415131"/>
                </a:lnTo>
                <a:lnTo>
                  <a:pt x="145540" y="391466"/>
                </a:lnTo>
                <a:lnTo>
                  <a:pt x="150396" y="370622"/>
                </a:lnTo>
                <a:lnTo>
                  <a:pt x="156633" y="352425"/>
                </a:lnTo>
                <a:lnTo>
                  <a:pt x="164105" y="336697"/>
                </a:lnTo>
                <a:lnTo>
                  <a:pt x="172665" y="323262"/>
                </a:lnTo>
                <a:lnTo>
                  <a:pt x="182166" y="311944"/>
                </a:lnTo>
                <a:lnTo>
                  <a:pt x="192460" y="302566"/>
                </a:lnTo>
                <a:lnTo>
                  <a:pt x="203401" y="294952"/>
                </a:lnTo>
                <a:lnTo>
                  <a:pt x="214842" y="288925"/>
                </a:lnTo>
                <a:lnTo>
                  <a:pt x="226635" y="284309"/>
                </a:lnTo>
                <a:lnTo>
                  <a:pt x="238635" y="280929"/>
                </a:lnTo>
                <a:lnTo>
                  <a:pt x="250693" y="278606"/>
                </a:lnTo>
                <a:lnTo>
                  <a:pt x="262663" y="277166"/>
                </a:lnTo>
                <a:lnTo>
                  <a:pt x="274397" y="276431"/>
                </a:lnTo>
                <a:lnTo>
                  <a:pt x="285750" y="276225"/>
                </a:lnTo>
              </a:path>
              <a:path w="571500" h="523875">
                <a:moveTo>
                  <a:pt x="285750" y="276225"/>
                </a:moveTo>
                <a:lnTo>
                  <a:pt x="301520" y="276431"/>
                </a:lnTo>
                <a:lnTo>
                  <a:pt x="317017" y="277166"/>
                </a:lnTo>
                <a:lnTo>
                  <a:pt x="332140" y="278606"/>
                </a:lnTo>
                <a:lnTo>
                  <a:pt x="346794" y="280929"/>
                </a:lnTo>
                <a:lnTo>
                  <a:pt x="360879" y="284309"/>
                </a:lnTo>
                <a:lnTo>
                  <a:pt x="374297" y="288925"/>
                </a:lnTo>
                <a:lnTo>
                  <a:pt x="386951" y="294952"/>
                </a:lnTo>
                <a:lnTo>
                  <a:pt x="398743" y="302566"/>
                </a:lnTo>
                <a:lnTo>
                  <a:pt x="409575" y="311944"/>
                </a:lnTo>
                <a:lnTo>
                  <a:pt x="419348" y="323262"/>
                </a:lnTo>
                <a:lnTo>
                  <a:pt x="427965" y="336697"/>
                </a:lnTo>
                <a:lnTo>
                  <a:pt x="435328" y="352425"/>
                </a:lnTo>
                <a:lnTo>
                  <a:pt x="441338" y="370622"/>
                </a:lnTo>
                <a:lnTo>
                  <a:pt x="445898" y="391466"/>
                </a:lnTo>
                <a:lnTo>
                  <a:pt x="448910" y="415131"/>
                </a:lnTo>
                <a:lnTo>
                  <a:pt x="450275" y="441795"/>
                </a:lnTo>
                <a:lnTo>
                  <a:pt x="449896" y="471634"/>
                </a:lnTo>
                <a:lnTo>
                  <a:pt x="447675" y="504825"/>
                </a:lnTo>
              </a:path>
              <a:path w="571500" h="523875">
                <a:moveTo>
                  <a:pt x="0" y="476250"/>
                </a:moveTo>
                <a:lnTo>
                  <a:pt x="689" y="444650"/>
                </a:lnTo>
                <a:lnTo>
                  <a:pt x="2692" y="416422"/>
                </a:lnTo>
                <a:lnTo>
                  <a:pt x="5909" y="391407"/>
                </a:lnTo>
                <a:lnTo>
                  <a:pt x="10244" y="369450"/>
                </a:lnTo>
                <a:lnTo>
                  <a:pt x="15597" y="350393"/>
                </a:lnTo>
                <a:lnTo>
                  <a:pt x="21872" y="334081"/>
                </a:lnTo>
                <a:lnTo>
                  <a:pt x="28970" y="320355"/>
                </a:lnTo>
                <a:lnTo>
                  <a:pt x="36793" y="309059"/>
                </a:lnTo>
                <a:lnTo>
                  <a:pt x="45244" y="300038"/>
                </a:lnTo>
                <a:lnTo>
                  <a:pt x="54223" y="293132"/>
                </a:lnTo>
                <a:lnTo>
                  <a:pt x="63634" y="288187"/>
                </a:lnTo>
                <a:lnTo>
                  <a:pt x="73378" y="285044"/>
                </a:lnTo>
                <a:lnTo>
                  <a:pt x="83357" y="283548"/>
                </a:lnTo>
                <a:lnTo>
                  <a:pt x="93473" y="283542"/>
                </a:lnTo>
                <a:lnTo>
                  <a:pt x="103628" y="284868"/>
                </a:lnTo>
                <a:lnTo>
                  <a:pt x="113725" y="287370"/>
                </a:lnTo>
                <a:lnTo>
                  <a:pt x="123665" y="290891"/>
                </a:lnTo>
                <a:lnTo>
                  <a:pt x="133350" y="295275"/>
                </a:lnTo>
              </a:path>
              <a:path w="571500" h="523875">
                <a:moveTo>
                  <a:pt x="438150" y="295275"/>
                </a:moveTo>
                <a:lnTo>
                  <a:pt x="454915" y="291058"/>
                </a:lnTo>
                <a:lnTo>
                  <a:pt x="470318" y="287997"/>
                </a:lnTo>
                <a:lnTo>
                  <a:pt x="484408" y="286191"/>
                </a:lnTo>
                <a:lnTo>
                  <a:pt x="497234" y="285737"/>
                </a:lnTo>
                <a:lnTo>
                  <a:pt x="508844" y="286733"/>
                </a:lnTo>
                <a:lnTo>
                  <a:pt x="519289" y="289278"/>
                </a:lnTo>
                <a:lnTo>
                  <a:pt x="528616" y="293469"/>
                </a:lnTo>
                <a:lnTo>
                  <a:pt x="536876" y="299404"/>
                </a:lnTo>
                <a:lnTo>
                  <a:pt x="544116" y="307181"/>
                </a:lnTo>
                <a:lnTo>
                  <a:pt x="550386" y="316899"/>
                </a:lnTo>
                <a:lnTo>
                  <a:pt x="555734" y="328655"/>
                </a:lnTo>
                <a:lnTo>
                  <a:pt x="560211" y="342547"/>
                </a:lnTo>
                <a:lnTo>
                  <a:pt x="563865" y="358674"/>
                </a:lnTo>
                <a:lnTo>
                  <a:pt x="566744" y="377133"/>
                </a:lnTo>
                <a:lnTo>
                  <a:pt x="568898" y="398022"/>
                </a:lnTo>
                <a:lnTo>
                  <a:pt x="570376" y="421439"/>
                </a:lnTo>
                <a:lnTo>
                  <a:pt x="571227" y="447482"/>
                </a:lnTo>
                <a:lnTo>
                  <a:pt x="571500" y="476250"/>
                </a:lnTo>
              </a:path>
            </a:pathLst>
          </a:custGeom>
          <a:noFill/>
          <a:ln w="16193">
            <a:solidFill>
              <a:srgbClr val="FFFFFF"/>
            </a:solidFill>
          </a:ln>
        </p:spPr>
        <p:txBody>
          <a:bodyPr/>
          <a:lstStyle/>
          <a:p>
            <a:endParaRPr lang="en-US"/>
          </a:p>
        </p:txBody>
      </p:sp>
      <p:sp>
        <p:nvSpPr>
          <p:cNvPr id="142" name="Footer COMMITTED label">
            <a:extLst>
              <a:ext uri="{FF2B5EF4-FFF2-40B4-BE49-F238E27FC236}">
                <a16:creationId xmlns:a16="http://schemas.microsoft.com/office/drawing/2014/main" id="{4F948958-D865-F4E5-43DC-0EACACF71361}"/>
              </a:ext>
            </a:extLst>
          </p:cNvPr>
          <p:cNvSpPr>
            <a:spLocks noGrp="1"/>
          </p:cNvSpPr>
          <p:nvPr/>
        </p:nvSpPr>
        <p:spPr>
          <a:xfrm>
            <a:off x="3895725" y="6486525"/>
            <a:ext cx="857250" cy="152400"/>
          </a:xfrm>
          <a:prstGeom prst="rect">
            <a:avLst/>
          </a:prstGeom>
          <a:noFill/>
          <a:ln w="0">
            <a:noFill/>
          </a:ln>
        </p:spPr>
        <p:txBody>
          <a:bodyPr wrap="none" lIns="0" tIns="0" rIns="0" bIns="0" anchor="t">
            <a:noAutofit/>
          </a:bodyPr>
          <a:lstStyle/>
          <a:p>
            <a:pPr algn="ctr" rtl="1">
              <a:lnSpc>
                <a:spcPct val="108000"/>
              </a:lnSpc>
              <a:buNone/>
              <a:defRPr lang="ar-SA" sz="810" b="1">
                <a:solidFill>
                  <a:srgbClr val="FFFFFF"/>
                </a:solidFill>
                <a:latin typeface="Arial"/>
                <a:ea typeface="Arial"/>
                <a:cs typeface="Arial"/>
              </a:defRPr>
            </a:pPr>
            <a:r>
              <a:rPr lang="ar-SA" sz="810" b="1">
                <a:solidFill>
                  <a:srgbClr val="FFFFFF"/>
                </a:solidFill>
                <a:latin typeface="Arial"/>
                <a:ea typeface="Arial"/>
                <a:cs typeface="Arial"/>
              </a:rPr>
              <a:t>‏ملتزمون</a:t>
            </a:r>
          </a:p>
        </p:txBody>
      </p:sp>
      <p:sp>
        <p:nvSpPr>
          <p:cNvPr id="144" name="Footer COMMITTED caption">
            <a:extLst>
              <a:ext uri="{FF2B5EF4-FFF2-40B4-BE49-F238E27FC236}">
                <a16:creationId xmlns:a16="http://schemas.microsoft.com/office/drawing/2014/main" id="{E3134755-0D4E-796C-84A6-2B36409F66BB}"/>
              </a:ext>
            </a:extLst>
          </p:cNvPr>
          <p:cNvSpPr>
            <a:spLocks noGrp="1"/>
          </p:cNvSpPr>
          <p:nvPr/>
        </p:nvSpPr>
        <p:spPr>
          <a:xfrm>
            <a:off x="3895725" y="6648450"/>
            <a:ext cx="857250" cy="123825"/>
          </a:xfrm>
          <a:prstGeom prst="rect">
            <a:avLst/>
          </a:prstGeom>
          <a:noFill/>
          <a:ln w="0">
            <a:noFill/>
          </a:ln>
        </p:spPr>
        <p:txBody>
          <a:bodyPr wrap="none" lIns="0" tIns="0" rIns="0" bIns="0" anchor="t">
            <a:noAutofit/>
          </a:bodyPr>
          <a:lstStyle/>
          <a:p>
            <a:pPr algn="ctr" rtl="1">
              <a:lnSpc>
                <a:spcPct val="108000"/>
              </a:lnSpc>
              <a:buNone/>
              <a:defRPr lang="ar-SA" sz="623" b="0">
                <a:solidFill>
                  <a:srgbClr val="FFFFFF"/>
                </a:solidFill>
                <a:latin typeface="Arial"/>
                <a:ea typeface="Arial"/>
                <a:cs typeface="Arial"/>
              </a:defRPr>
            </a:pPr>
            <a:r>
              <a:rPr lang="ar-SA" sz="623" b="0">
                <a:solidFill>
                  <a:srgbClr val="FFFFFF"/>
                </a:solidFill>
                <a:latin typeface="Arial"/>
                <a:ea typeface="Arial"/>
                <a:cs typeface="Arial"/>
              </a:rPr>
              <a:t>‏نركز على نجاحكم</a:t>
            </a:r>
          </a:p>
        </p:txBody>
      </p:sp>
      <p:sp>
        <p:nvSpPr>
          <p:cNvPr id="146" name="Footer divider 2">
            <a:extLst>
              <a:ext uri="{FF2B5EF4-FFF2-40B4-BE49-F238E27FC236}">
                <a16:creationId xmlns:a16="http://schemas.microsoft.com/office/drawing/2014/main" id="{127126FE-8B4B-C9A4-5DCC-312DCAE67F3E}"/>
              </a:ext>
            </a:extLst>
          </p:cNvPr>
          <p:cNvSpPr>
            <a:spLocks noGrp="1"/>
          </p:cNvSpPr>
          <p:nvPr/>
        </p:nvSpPr>
        <p:spPr>
          <a:xfrm>
            <a:off x="5095875" y="6457950"/>
            <a:ext cx="9525" cy="295275"/>
          </a:xfrm>
          <a:prstGeom prst="rect">
            <a:avLst/>
          </a:prstGeom>
          <a:solidFill>
            <a:srgbClr val="8D99AD"/>
          </a:solidFill>
          <a:ln w="0">
            <a:noFill/>
          </a:ln>
        </p:spPr>
        <p:txBody>
          <a:bodyPr/>
          <a:lstStyle/>
          <a:p>
            <a:endParaRPr lang="en-US"/>
          </a:p>
        </p:txBody>
      </p:sp>
      <p:sp>
        <p:nvSpPr>
          <p:cNvPr id="148" name="Footer SCALABLE icon — editable">
            <a:extLst>
              <a:ext uri="{FF2B5EF4-FFF2-40B4-BE49-F238E27FC236}">
                <a16:creationId xmlns:a16="http://schemas.microsoft.com/office/drawing/2014/main" id="{56A49603-F866-ED9B-CCEA-68141015ED0B}"/>
              </a:ext>
            </a:extLst>
          </p:cNvPr>
          <p:cNvSpPr>
            <a:spLocks noGrp="1"/>
          </p:cNvSpPr>
          <p:nvPr/>
        </p:nvSpPr>
        <p:spPr>
          <a:xfrm>
            <a:off x="5229225" y="6438900"/>
            <a:ext cx="323850" cy="285750"/>
          </a:xfrm>
          <a:custGeom>
            <a:avLst/>
            <a:gdLst/>
            <a:ahLst/>
            <a:cxnLst/>
            <a:rect l="0" t="0" r="0" b="0"/>
            <a:pathLst>
              <a:path w="571500" h="523875">
                <a:moveTo>
                  <a:pt x="28575" y="495300"/>
                </a:moveTo>
                <a:lnTo>
                  <a:pt x="28575" y="352425"/>
                </a:lnTo>
                <a:lnTo>
                  <a:pt x="123825" y="352425"/>
                </a:lnTo>
                <a:lnTo>
                  <a:pt x="123825" y="495300"/>
                </a:lnTo>
                <a:lnTo>
                  <a:pt x="28575" y="495300"/>
                </a:lnTo>
              </a:path>
              <a:path w="571500" h="523875">
                <a:moveTo>
                  <a:pt x="219075" y="495300"/>
                </a:moveTo>
                <a:lnTo>
                  <a:pt x="219075" y="247650"/>
                </a:lnTo>
                <a:lnTo>
                  <a:pt x="314325" y="247650"/>
                </a:lnTo>
                <a:lnTo>
                  <a:pt x="314325" y="495300"/>
                </a:lnTo>
                <a:lnTo>
                  <a:pt x="219075" y="495300"/>
                </a:lnTo>
              </a:path>
              <a:path w="571500" h="523875">
                <a:moveTo>
                  <a:pt x="409575" y="495300"/>
                </a:moveTo>
                <a:lnTo>
                  <a:pt x="409575" y="142875"/>
                </a:lnTo>
                <a:lnTo>
                  <a:pt x="504825" y="142875"/>
                </a:lnTo>
                <a:lnTo>
                  <a:pt x="504825" y="495300"/>
                </a:lnTo>
                <a:lnTo>
                  <a:pt x="409575" y="495300"/>
                </a:lnTo>
              </a:path>
              <a:path w="571500" h="523875">
                <a:moveTo>
                  <a:pt x="28575" y="257175"/>
                </a:moveTo>
                <a:lnTo>
                  <a:pt x="161925" y="142875"/>
                </a:lnTo>
                <a:lnTo>
                  <a:pt x="276225" y="209550"/>
                </a:lnTo>
                <a:lnTo>
                  <a:pt x="514350" y="19050"/>
                </a:lnTo>
              </a:path>
              <a:path w="571500" h="523875">
                <a:moveTo>
                  <a:pt x="419100" y="19050"/>
                </a:moveTo>
                <a:lnTo>
                  <a:pt x="514350" y="19050"/>
                </a:lnTo>
                <a:lnTo>
                  <a:pt x="514350" y="114300"/>
                </a:lnTo>
              </a:path>
            </a:pathLst>
          </a:custGeom>
          <a:noFill/>
          <a:ln w="16193">
            <a:solidFill>
              <a:srgbClr val="FFFFFF"/>
            </a:solidFill>
          </a:ln>
        </p:spPr>
        <p:txBody>
          <a:bodyPr/>
          <a:lstStyle/>
          <a:p>
            <a:endParaRPr lang="en-US"/>
          </a:p>
        </p:txBody>
      </p:sp>
      <p:sp>
        <p:nvSpPr>
          <p:cNvPr id="150" name="Footer SCALABLE label">
            <a:extLst>
              <a:ext uri="{FF2B5EF4-FFF2-40B4-BE49-F238E27FC236}">
                <a16:creationId xmlns:a16="http://schemas.microsoft.com/office/drawing/2014/main" id="{A56F76A7-2B0F-2934-ED64-C4BABBEAC9A2}"/>
              </a:ext>
            </a:extLst>
          </p:cNvPr>
          <p:cNvSpPr>
            <a:spLocks noGrp="1"/>
          </p:cNvSpPr>
          <p:nvPr/>
        </p:nvSpPr>
        <p:spPr>
          <a:xfrm>
            <a:off x="5629275" y="6486525"/>
            <a:ext cx="857250" cy="152400"/>
          </a:xfrm>
          <a:prstGeom prst="rect">
            <a:avLst/>
          </a:prstGeom>
          <a:noFill/>
          <a:ln w="0">
            <a:noFill/>
          </a:ln>
        </p:spPr>
        <p:txBody>
          <a:bodyPr wrap="none" lIns="0" tIns="0" rIns="0" bIns="0" anchor="t">
            <a:noAutofit/>
          </a:bodyPr>
          <a:lstStyle/>
          <a:p>
            <a:pPr algn="ctr" rtl="1">
              <a:lnSpc>
                <a:spcPct val="108000"/>
              </a:lnSpc>
              <a:buNone/>
              <a:defRPr lang="ar-SA" sz="810" b="1">
                <a:solidFill>
                  <a:srgbClr val="FFFFFF"/>
                </a:solidFill>
                <a:latin typeface="Arial"/>
                <a:ea typeface="Arial"/>
                <a:cs typeface="Arial"/>
              </a:defRPr>
            </a:pPr>
            <a:r>
              <a:rPr lang="ar-SA" sz="810" b="1">
                <a:solidFill>
                  <a:srgbClr val="FFFFFF"/>
                </a:solidFill>
                <a:latin typeface="Arial"/>
                <a:ea typeface="Arial"/>
                <a:cs typeface="Arial"/>
              </a:rPr>
              <a:t>‏قابلون للتوسع</a:t>
            </a:r>
          </a:p>
        </p:txBody>
      </p:sp>
      <p:sp>
        <p:nvSpPr>
          <p:cNvPr id="152" name="Footer SCALABLE caption">
            <a:extLst>
              <a:ext uri="{FF2B5EF4-FFF2-40B4-BE49-F238E27FC236}">
                <a16:creationId xmlns:a16="http://schemas.microsoft.com/office/drawing/2014/main" id="{3A97CD25-DCAD-0CF4-B51E-7E0DFDBE9AB6}"/>
              </a:ext>
            </a:extLst>
          </p:cNvPr>
          <p:cNvSpPr>
            <a:spLocks noGrp="1"/>
          </p:cNvSpPr>
          <p:nvPr/>
        </p:nvSpPr>
        <p:spPr>
          <a:xfrm>
            <a:off x="5629275" y="6648450"/>
            <a:ext cx="857250" cy="123825"/>
          </a:xfrm>
          <a:prstGeom prst="rect">
            <a:avLst/>
          </a:prstGeom>
          <a:noFill/>
          <a:ln w="0">
            <a:noFill/>
          </a:ln>
        </p:spPr>
        <p:txBody>
          <a:bodyPr wrap="none" lIns="0" tIns="0" rIns="0" bIns="0" anchor="t">
            <a:noAutofit/>
          </a:bodyPr>
          <a:lstStyle/>
          <a:p>
            <a:pPr algn="ctr" rtl="1">
              <a:lnSpc>
                <a:spcPct val="108000"/>
              </a:lnSpc>
              <a:buNone/>
              <a:defRPr lang="ar-SA" sz="623" b="0">
                <a:solidFill>
                  <a:srgbClr val="FFFFFF"/>
                </a:solidFill>
                <a:latin typeface="Arial"/>
                <a:ea typeface="Arial"/>
                <a:cs typeface="Arial"/>
              </a:defRPr>
            </a:pPr>
            <a:r>
              <a:rPr lang="ar-SA" sz="623" b="0">
                <a:solidFill>
                  <a:srgbClr val="FFFFFF"/>
                </a:solidFill>
                <a:latin typeface="Arial"/>
                <a:ea typeface="Arial"/>
                <a:cs typeface="Arial"/>
              </a:rPr>
              <a:t>‏ننمو معكم</a:t>
            </a:r>
          </a:p>
        </p:txBody>
      </p:sp>
      <p:sp>
        <p:nvSpPr>
          <p:cNvPr id="154" name="Tagline white">
            <a:extLst>
              <a:ext uri="{FF2B5EF4-FFF2-40B4-BE49-F238E27FC236}">
                <a16:creationId xmlns:a16="http://schemas.microsoft.com/office/drawing/2014/main" id="{14DAA6F7-4BEF-2993-0358-AF87CB810FD9}"/>
              </a:ext>
            </a:extLst>
          </p:cNvPr>
          <p:cNvSpPr>
            <a:spLocks noGrp="1"/>
          </p:cNvSpPr>
          <p:nvPr/>
        </p:nvSpPr>
        <p:spPr>
          <a:xfrm>
            <a:off x="9334500" y="6438900"/>
            <a:ext cx="2705100" cy="200025"/>
          </a:xfrm>
          <a:prstGeom prst="rect">
            <a:avLst/>
          </a:prstGeom>
          <a:noFill/>
          <a:ln w="0">
            <a:noFill/>
          </a:ln>
        </p:spPr>
        <p:txBody>
          <a:bodyPr wrap="none" lIns="0" tIns="0" rIns="0" bIns="0" anchor="t">
            <a:noAutofit/>
          </a:bodyPr>
          <a:lstStyle/>
          <a:p>
            <a:pPr algn="r" rtl="1">
              <a:lnSpc>
                <a:spcPct val="108000"/>
              </a:lnSpc>
              <a:buNone/>
              <a:defRPr lang="ar-SA" sz="1275" b="1">
                <a:solidFill>
                  <a:srgbClr val="FFFFFF"/>
                </a:solidFill>
                <a:latin typeface="Arial"/>
                <a:ea typeface="Arial"/>
                <a:cs typeface="Arial"/>
              </a:defRPr>
            </a:pPr>
            <a:r>
              <a:rPr lang="ar-SA" sz="1275" b="1">
                <a:solidFill>
                  <a:srgbClr val="FFFFFF"/>
                </a:solidFill>
                <a:latin typeface="Arial"/>
                <a:ea typeface="Arial"/>
                <a:cs typeface="Arial"/>
              </a:rPr>
              <a:t>‏نغذي الثقة.</a:t>
            </a:r>
          </a:p>
        </p:txBody>
      </p:sp>
      <p:sp>
        <p:nvSpPr>
          <p:cNvPr id="156" name="Tagline orange">
            <a:extLst>
              <a:ext uri="{FF2B5EF4-FFF2-40B4-BE49-F238E27FC236}">
                <a16:creationId xmlns:a16="http://schemas.microsoft.com/office/drawing/2014/main" id="{480E179A-E580-008A-44B5-69D14A8BFAC0}"/>
              </a:ext>
            </a:extLst>
          </p:cNvPr>
          <p:cNvSpPr>
            <a:spLocks noGrp="1"/>
          </p:cNvSpPr>
          <p:nvPr/>
        </p:nvSpPr>
        <p:spPr>
          <a:xfrm>
            <a:off x="9334500" y="6629400"/>
            <a:ext cx="2705100" cy="190500"/>
          </a:xfrm>
          <a:prstGeom prst="rect">
            <a:avLst/>
          </a:prstGeom>
          <a:noFill/>
          <a:ln w="0">
            <a:noFill/>
          </a:ln>
        </p:spPr>
        <p:txBody>
          <a:bodyPr wrap="none" lIns="0" tIns="0" rIns="0" bIns="0" anchor="t">
            <a:noAutofit/>
          </a:bodyPr>
          <a:lstStyle/>
          <a:p>
            <a:pPr algn="r" rtl="1">
              <a:lnSpc>
                <a:spcPct val="108000"/>
              </a:lnSpc>
              <a:buNone/>
              <a:defRPr lang="ar-SA" sz="1200" b="1">
                <a:solidFill>
                  <a:srgbClr val="F57B00"/>
                </a:solidFill>
                <a:latin typeface="Arial"/>
                <a:ea typeface="Arial"/>
                <a:cs typeface="Arial"/>
              </a:defRPr>
            </a:pPr>
            <a:r>
              <a:rPr lang="ar-SA" sz="1200" b="1">
                <a:solidFill>
                  <a:srgbClr val="F57B00"/>
                </a:solidFill>
                <a:latin typeface="Arial"/>
                <a:ea typeface="Arial"/>
                <a:cs typeface="Arial"/>
              </a:rPr>
              <a:t>‏نقود التميز.</a:t>
            </a:r>
          </a:p>
        </p:txBody>
      </p:sp>
      <p:pic>
        <p:nvPicPr>
          <p:cNvPr id="158" name="Picture 157">
            <a:extLst>
              <a:ext uri="{FF2B5EF4-FFF2-40B4-BE49-F238E27FC236}">
                <a16:creationId xmlns:a16="http://schemas.microsoft.com/office/drawing/2014/main" id="{8FADB499-3052-FAD2-4525-97D7796BBC76}"/>
              </a:ext>
            </a:extLst>
          </p:cNvPr>
          <p:cNvPicPr>
            <a:picLocks noChangeAspect="1"/>
          </p:cNvPicPr>
          <p:nvPr/>
        </p:nvPicPr>
        <p:blipFill>
          <a:blip r:embed="rId3"/>
          <a:srcRect/>
          <a:stretch>
            <a:fillRect/>
          </a:stretch>
        </p:blipFill>
        <p:spPr>
          <a:xfrm>
            <a:off x="390525" y="266700"/>
            <a:ext cx="566928" cy="676656"/>
          </a:xfrm>
          <a:prstGeom prst="rect">
            <a:avLst/>
          </a:prstGeom>
        </p:spPr>
      </p:pic>
      <p:sp>
        <p:nvSpPr>
          <p:cNvPr id="160" name="Brand name">
            <a:extLst>
              <a:ext uri="{FF2B5EF4-FFF2-40B4-BE49-F238E27FC236}">
                <a16:creationId xmlns:a16="http://schemas.microsoft.com/office/drawing/2014/main" id="{9B1BC502-B910-1DF7-3EA9-1D581F76ABF8}"/>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spTree>
    <p:extLst>
      <p:ext uri="{BB962C8B-B14F-4D97-AF65-F5344CB8AC3E}">
        <p14:creationId xmlns:p14="http://schemas.microsoft.com/office/powerpoint/2010/main" val="46900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C7F11-F377-CFBE-DCDB-EB7D4B7369BA}"/>
            </a:ext>
          </a:extLst>
        </p:cNvPr>
        <p:cNvGrpSpPr/>
        <p:nvPr/>
      </p:nvGrpSpPr>
      <p:grpSpPr>
        <a:xfrm>
          <a:off x="0" y="0"/>
          <a:ext cx="0" cy="0"/>
          <a:chOff x="0" y="0"/>
          <a:chExt cx="0" cy="0"/>
        </a:xfrm>
      </p:grpSpPr>
      <p:sp>
        <p:nvSpPr>
          <p:cNvPr id="149" name="Solutions background — editable">
            <a:extLst>
              <a:ext uri="{FF2B5EF4-FFF2-40B4-BE49-F238E27FC236}">
                <a16:creationId xmlns:a16="http://schemas.microsoft.com/office/drawing/2014/main" id="{B29A0147-298C-9501-27EF-AC8191DDEEE9}"/>
              </a:ext>
            </a:extLst>
          </p:cNvPr>
          <p:cNvSpPr>
            <a:spLocks noGrp="1"/>
          </p:cNvSpPr>
          <p:nvPr/>
        </p:nvSpPr>
        <p:spPr>
          <a:xfrm>
            <a:off x="0" y="0"/>
            <a:ext cx="12192000" cy="6858000"/>
          </a:xfrm>
          <a:prstGeom prst="rect">
            <a:avLst/>
          </a:prstGeom>
          <a:gradFill>
            <a:gsLst>
              <a:gs pos="0">
                <a:srgbClr val="001329"/>
              </a:gs>
              <a:gs pos="100000">
                <a:srgbClr val="002045"/>
              </a:gs>
            </a:gsLst>
            <a:lin ang="5400000"/>
          </a:gradFill>
          <a:ln w="0">
            <a:noFill/>
          </a:ln>
        </p:spPr>
        <p:txBody>
          <a:bodyPr/>
          <a:lstStyle/>
          <a:p>
            <a:endParaRPr lang="en-US"/>
          </a:p>
        </p:txBody>
      </p:sp>
      <p:sp>
        <p:nvSpPr>
          <p:cNvPr id="153" name="Upper left field — editable">
            <a:extLst>
              <a:ext uri="{FF2B5EF4-FFF2-40B4-BE49-F238E27FC236}">
                <a16:creationId xmlns:a16="http://schemas.microsoft.com/office/drawing/2014/main" id="{4DA1E152-299E-4BCE-AA9B-1DE7E0C85320}"/>
              </a:ext>
            </a:extLst>
          </p:cNvPr>
          <p:cNvSpPr>
            <a:spLocks noGrp="1"/>
          </p:cNvSpPr>
          <p:nvPr/>
        </p:nvSpPr>
        <p:spPr>
          <a:xfrm>
            <a:off x="0" y="0"/>
            <a:ext cx="12192000" cy="6858000"/>
          </a:xfrm>
          <a:custGeom>
            <a:avLst/>
            <a:gdLst/>
            <a:ahLst/>
            <a:cxnLst/>
            <a:rect l="0" t="0" r="0" b="0"/>
            <a:pathLst>
              <a:path w="12192000" h="6858000">
                <a:moveTo>
                  <a:pt x="0" y="0"/>
                </a:moveTo>
                <a:lnTo>
                  <a:pt x="6048375" y="0"/>
                </a:ln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lnTo>
                  <a:pt x="0" y="3714750"/>
                </a:lnTo>
                <a:close/>
              </a:path>
            </a:pathLst>
          </a:custGeom>
          <a:gradFill>
            <a:gsLst>
              <a:gs pos="0">
                <a:srgbClr val="00152F"/>
              </a:gs>
              <a:gs pos="100000">
                <a:srgbClr val="002248"/>
              </a:gs>
            </a:gsLst>
            <a:lin ang="5400000"/>
          </a:gradFill>
          <a:ln w="0">
            <a:noFill/>
          </a:ln>
        </p:spPr>
        <p:txBody>
          <a:bodyPr/>
          <a:lstStyle/>
          <a:p>
            <a:endParaRPr lang="en-US"/>
          </a:p>
        </p:txBody>
      </p:sp>
      <p:sp>
        <p:nvSpPr>
          <p:cNvPr id="155" name="Orange curved edge — editable">
            <a:extLst>
              <a:ext uri="{FF2B5EF4-FFF2-40B4-BE49-F238E27FC236}">
                <a16:creationId xmlns:a16="http://schemas.microsoft.com/office/drawing/2014/main" id="{32BA750B-45FC-579C-782E-5AA4D7C764E0}"/>
              </a:ext>
            </a:extLst>
          </p:cNvPr>
          <p:cNvSpPr>
            <a:spLocks noGrp="1"/>
          </p:cNvSpPr>
          <p:nvPr/>
        </p:nvSpPr>
        <p:spPr>
          <a:xfrm>
            <a:off x="0" y="0"/>
            <a:ext cx="12192000" cy="6858000"/>
          </a:xfrm>
          <a:custGeom>
            <a:avLst/>
            <a:gdLst/>
            <a:ahLst/>
            <a:cxnLst/>
            <a:rect l="0" t="0" r="0" b="0"/>
            <a:pathLst>
              <a:path w="12192000" h="6858000">
                <a:moveTo>
                  <a:pt x="6048375" y="0"/>
                </a:move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path>
            </a:pathLst>
          </a:custGeom>
          <a:noFill/>
          <a:ln w="9525">
            <a:solidFill>
              <a:srgbClr val="F57B00"/>
            </a:solidFill>
          </a:ln>
        </p:spPr>
        <p:txBody>
          <a:bodyPr/>
          <a:lstStyle/>
          <a:p>
            <a:endParaRPr lang="en-US"/>
          </a:p>
        </p:txBody>
      </p:sp>
      <p:pic>
        <p:nvPicPr>
          <p:cNvPr id="299" name="Picture 298">
            <a:extLst>
              <a:ext uri="{FF2B5EF4-FFF2-40B4-BE49-F238E27FC236}">
                <a16:creationId xmlns:a16="http://schemas.microsoft.com/office/drawing/2014/main" id="{B1AA2E05-5919-D0D2-E218-1D9DB4905155}"/>
              </a:ext>
            </a:extLst>
          </p:cNvPr>
          <p:cNvPicPr>
            <a:picLocks noChangeAspect="1"/>
          </p:cNvPicPr>
          <p:nvPr/>
        </p:nvPicPr>
        <p:blipFill>
          <a:blip r:embed="rId2"/>
          <a:srcRect/>
          <a:stretch>
            <a:fillRect/>
          </a:stretch>
        </p:blipFill>
        <p:spPr>
          <a:xfrm>
            <a:off x="390525" y="266700"/>
            <a:ext cx="566928" cy="676656"/>
          </a:xfrm>
          <a:prstGeom prst="rect">
            <a:avLst/>
          </a:prstGeom>
        </p:spPr>
      </p:pic>
      <p:sp>
        <p:nvSpPr>
          <p:cNvPr id="301" name="Brand name">
            <a:extLst>
              <a:ext uri="{FF2B5EF4-FFF2-40B4-BE49-F238E27FC236}">
                <a16:creationId xmlns:a16="http://schemas.microsoft.com/office/drawing/2014/main" id="{03B45ED4-BF48-738B-322C-E1B8B5733617}"/>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pic>
        <p:nvPicPr>
          <p:cNvPr id="17" name="Picture 16">
            <a:extLst>
              <a:ext uri="{FF2B5EF4-FFF2-40B4-BE49-F238E27FC236}">
                <a16:creationId xmlns:a16="http://schemas.microsoft.com/office/drawing/2014/main" id="{7B9CD451-00FF-6B58-E444-CC3F8A0A456A}"/>
              </a:ext>
            </a:extLst>
          </p:cNvPr>
          <p:cNvPicPr>
            <a:picLocks noChangeAspect="1"/>
          </p:cNvPicPr>
          <p:nvPr/>
        </p:nvPicPr>
        <p:blipFill>
          <a:blip r:embed="rId3"/>
          <a:srcRect l="35645" t="21219"/>
          <a:stretch>
            <a:fillRect/>
          </a:stretch>
        </p:blipFill>
        <p:spPr>
          <a:xfrm>
            <a:off x="3449870" y="838200"/>
            <a:ext cx="8742130" cy="6019800"/>
          </a:xfrm>
          <a:prstGeom prst="rect">
            <a:avLst/>
          </a:prstGeom>
        </p:spPr>
      </p:pic>
      <p:sp>
        <p:nvSpPr>
          <p:cNvPr id="19" name="Wordmark separator">
            <a:extLst>
              <a:ext uri="{FF2B5EF4-FFF2-40B4-BE49-F238E27FC236}">
                <a16:creationId xmlns:a16="http://schemas.microsoft.com/office/drawing/2014/main" id="{A177F10A-4E94-22E2-F3CB-E301F201E4F5}"/>
              </a:ext>
            </a:extLst>
          </p:cNvPr>
          <p:cNvSpPr>
            <a:spLocks noGrp="1"/>
          </p:cNvSpPr>
          <p:nvPr/>
        </p:nvSpPr>
        <p:spPr>
          <a:xfrm>
            <a:off x="2463902" y="448596"/>
            <a:ext cx="11430" cy="323850"/>
          </a:xfrm>
          <a:prstGeom prst="rect">
            <a:avLst/>
          </a:prstGeom>
          <a:solidFill>
            <a:srgbClr val="EF7900"/>
          </a:solidFill>
          <a:ln w="0">
            <a:noFill/>
          </a:ln>
        </p:spPr>
        <p:txBody>
          <a:bodyPr/>
          <a:lstStyle/>
          <a:p>
            <a:endParaRPr lang="en-US"/>
          </a:p>
        </p:txBody>
      </p:sp>
      <p:sp>
        <p:nvSpPr>
          <p:cNvPr id="21" name="Brand tagline">
            <a:extLst>
              <a:ext uri="{FF2B5EF4-FFF2-40B4-BE49-F238E27FC236}">
                <a16:creationId xmlns:a16="http://schemas.microsoft.com/office/drawing/2014/main" id="{B31CA94E-00E5-0912-B9AB-EE450D5AC5B7}"/>
              </a:ext>
            </a:extLst>
          </p:cNvPr>
          <p:cNvSpPr>
            <a:spLocks noGrp="1"/>
          </p:cNvSpPr>
          <p:nvPr/>
        </p:nvSpPr>
        <p:spPr>
          <a:xfrm>
            <a:off x="2673452" y="467646"/>
            <a:ext cx="2000250" cy="333375"/>
          </a:xfrm>
          <a:prstGeom prst="rect">
            <a:avLst/>
          </a:prstGeom>
          <a:noFill/>
          <a:ln w="0">
            <a:noFill/>
          </a:ln>
        </p:spPr>
        <p:txBody>
          <a:bodyPr wrap="none" lIns="0" tIns="0" rIns="0" bIns="0" anchor="t">
            <a:noAutofit/>
          </a:bodyPr>
          <a:lstStyle/>
          <a:p>
            <a:pPr algn="l" rtl="1">
              <a:lnSpc>
                <a:spcPct val="102000"/>
              </a:lnSpc>
              <a:buNone/>
              <a:defRPr lang="ar-SA" sz="982" b="1">
                <a:solidFill>
                  <a:schemeClr val="bg1"/>
                </a:solidFill>
                <a:latin typeface="Arial"/>
                <a:ea typeface="Arial"/>
                <a:cs typeface="Arial"/>
              </a:defRPr>
            </a:pPr>
            <a:r>
              <a:rPr lang="ar-SA" sz="982" b="1">
                <a:solidFill>
                  <a:schemeClr val="bg1"/>
                </a:solidFill>
                <a:latin typeface="Arial"/>
                <a:ea typeface="Arial"/>
                <a:cs typeface="Arial"/>
              </a:rPr>
              <a:t>‏نغذي الثقة.</a:t>
            </a:r>
          </a:p>
          <a:p>
            <a:pPr algn="l" rtl="1">
              <a:lnSpc>
                <a:spcPct val="102000"/>
              </a:lnSpc>
              <a:buNone/>
              <a:defRPr lang="ar-SA" sz="982" b="1">
                <a:solidFill>
                  <a:schemeClr val="bg1"/>
                </a:solidFill>
                <a:latin typeface="Arial"/>
                <a:ea typeface="Arial"/>
                <a:cs typeface="Arial"/>
              </a:defRPr>
            </a:pPr>
            <a:r>
              <a:rPr lang="ar-SA" sz="982" b="1">
                <a:solidFill>
                  <a:schemeClr val="bg1"/>
                </a:solidFill>
                <a:latin typeface="Arial"/>
                <a:ea typeface="Arial"/>
                <a:cs typeface="Arial"/>
              </a:rPr>
              <a:t>‏نقود التميز.</a:t>
            </a:r>
          </a:p>
        </p:txBody>
      </p:sp>
      <p:sp>
        <p:nvSpPr>
          <p:cNvPr id="23" name="CEO heading">
            <a:extLst>
              <a:ext uri="{FF2B5EF4-FFF2-40B4-BE49-F238E27FC236}">
                <a16:creationId xmlns:a16="http://schemas.microsoft.com/office/drawing/2014/main" id="{74190800-91FE-B1AF-3DAB-F8874445EB6F}"/>
              </a:ext>
            </a:extLst>
          </p:cNvPr>
          <p:cNvSpPr>
            <a:spLocks noGrp="1"/>
          </p:cNvSpPr>
          <p:nvPr/>
        </p:nvSpPr>
        <p:spPr>
          <a:xfrm>
            <a:off x="127000" y="1079088"/>
            <a:ext cx="3476625" cy="552450"/>
          </a:xfrm>
          <a:prstGeom prst="rect">
            <a:avLst/>
          </a:prstGeom>
          <a:noFill/>
          <a:ln w="0">
            <a:noFill/>
          </a:ln>
        </p:spPr>
        <p:txBody>
          <a:bodyPr wrap="none" lIns="0" tIns="0" rIns="0" bIns="0" anchor="t">
            <a:noAutofit/>
          </a:bodyPr>
          <a:lstStyle/>
          <a:p>
            <a:pPr algn="r" rtl="1">
              <a:lnSpc>
                <a:spcPct val="110000"/>
              </a:lnSpc>
              <a:buNone/>
              <a:defRPr lang="ar-SA" sz="4125" b="1">
                <a:solidFill>
                  <a:schemeClr val="bg1"/>
                </a:solidFill>
                <a:latin typeface="Arial"/>
                <a:ea typeface="Arial"/>
                <a:cs typeface="Arial"/>
              </a:defRPr>
            </a:pPr>
            <a:r>
              <a:rPr lang="ar-SA" sz="4125" b="1" dirty="0">
                <a:solidFill>
                  <a:schemeClr val="bg1"/>
                </a:solidFill>
                <a:latin typeface="Arial"/>
                <a:ea typeface="Arial"/>
                <a:cs typeface="Arial"/>
              </a:rPr>
              <a:t>‏كلمة</a:t>
            </a:r>
          </a:p>
        </p:txBody>
      </p:sp>
      <p:sp>
        <p:nvSpPr>
          <p:cNvPr id="25" name="Message heading">
            <a:extLst>
              <a:ext uri="{FF2B5EF4-FFF2-40B4-BE49-F238E27FC236}">
                <a16:creationId xmlns:a16="http://schemas.microsoft.com/office/drawing/2014/main" id="{612791FF-E0EA-4D48-2341-BD60345121E1}"/>
              </a:ext>
            </a:extLst>
          </p:cNvPr>
          <p:cNvSpPr>
            <a:spLocks noGrp="1"/>
          </p:cNvSpPr>
          <p:nvPr/>
        </p:nvSpPr>
        <p:spPr>
          <a:xfrm>
            <a:off x="127000" y="1583913"/>
            <a:ext cx="3476625" cy="590550"/>
          </a:xfrm>
          <a:prstGeom prst="rect">
            <a:avLst/>
          </a:prstGeom>
          <a:noFill/>
          <a:ln w="0">
            <a:noFill/>
          </a:ln>
        </p:spPr>
        <p:txBody>
          <a:bodyPr wrap="none" lIns="0" tIns="0" rIns="0" bIns="0" anchor="t">
            <a:noAutofit/>
          </a:bodyPr>
          <a:lstStyle/>
          <a:p>
            <a:pPr algn="r" rtl="1">
              <a:lnSpc>
                <a:spcPct val="110000"/>
              </a:lnSpc>
              <a:buNone/>
              <a:defRPr lang="ar-SA" sz="3825" b="1">
                <a:solidFill>
                  <a:srgbClr val="EF7900"/>
                </a:solidFill>
                <a:latin typeface="Arial"/>
                <a:ea typeface="Arial"/>
                <a:cs typeface="Arial"/>
              </a:defRPr>
            </a:pPr>
            <a:r>
              <a:rPr lang="ar-SA" sz="3825" b="1" dirty="0">
                <a:solidFill>
                  <a:srgbClr val="EF7900"/>
                </a:solidFill>
                <a:latin typeface="Arial"/>
                <a:ea typeface="Arial"/>
                <a:cs typeface="Arial"/>
              </a:rPr>
              <a:t>‏الرئيس التنفيذي</a:t>
            </a:r>
          </a:p>
        </p:txBody>
      </p:sp>
      <p:sp>
        <p:nvSpPr>
          <p:cNvPr id="27" name="Message separator 0">
            <a:extLst>
              <a:ext uri="{FF2B5EF4-FFF2-40B4-BE49-F238E27FC236}">
                <a16:creationId xmlns:a16="http://schemas.microsoft.com/office/drawing/2014/main" id="{0D161C58-3BDD-374D-A33D-98BD640C4E04}"/>
              </a:ext>
            </a:extLst>
          </p:cNvPr>
          <p:cNvSpPr>
            <a:spLocks noGrp="1"/>
          </p:cNvSpPr>
          <p:nvPr/>
        </p:nvSpPr>
        <p:spPr>
          <a:xfrm>
            <a:off x="3229610" y="2220553"/>
            <a:ext cx="390525" cy="9525"/>
          </a:xfrm>
          <a:prstGeom prst="rect">
            <a:avLst/>
          </a:prstGeom>
          <a:solidFill>
            <a:srgbClr val="EF7900"/>
          </a:solidFill>
          <a:ln w="0">
            <a:noFill/>
          </a:ln>
        </p:spPr>
        <p:txBody>
          <a:bodyPr/>
          <a:lstStyle/>
          <a:p>
            <a:endParaRPr lang="en-US"/>
          </a:p>
        </p:txBody>
      </p:sp>
      <p:sp>
        <p:nvSpPr>
          <p:cNvPr id="29" name="Message separator 1">
            <a:extLst>
              <a:ext uri="{FF2B5EF4-FFF2-40B4-BE49-F238E27FC236}">
                <a16:creationId xmlns:a16="http://schemas.microsoft.com/office/drawing/2014/main" id="{44249A4C-89C2-A99F-496A-C70A783FAC26}"/>
              </a:ext>
            </a:extLst>
          </p:cNvPr>
          <p:cNvSpPr>
            <a:spLocks noGrp="1"/>
          </p:cNvSpPr>
          <p:nvPr/>
        </p:nvSpPr>
        <p:spPr>
          <a:xfrm>
            <a:off x="3229610" y="3209925"/>
            <a:ext cx="390525" cy="9525"/>
          </a:xfrm>
          <a:prstGeom prst="rect">
            <a:avLst/>
          </a:prstGeom>
          <a:solidFill>
            <a:srgbClr val="EF7900"/>
          </a:solidFill>
          <a:ln w="0">
            <a:noFill/>
          </a:ln>
        </p:spPr>
        <p:txBody>
          <a:bodyPr/>
          <a:lstStyle/>
          <a:p>
            <a:endParaRPr lang="en-US"/>
          </a:p>
        </p:txBody>
      </p:sp>
      <p:sp>
        <p:nvSpPr>
          <p:cNvPr id="31" name="Message separator 2">
            <a:extLst>
              <a:ext uri="{FF2B5EF4-FFF2-40B4-BE49-F238E27FC236}">
                <a16:creationId xmlns:a16="http://schemas.microsoft.com/office/drawing/2014/main" id="{AB4BB373-452B-348D-2A6D-CEF198E6CC6F}"/>
              </a:ext>
            </a:extLst>
          </p:cNvPr>
          <p:cNvSpPr>
            <a:spLocks noGrp="1"/>
          </p:cNvSpPr>
          <p:nvPr/>
        </p:nvSpPr>
        <p:spPr>
          <a:xfrm>
            <a:off x="3229610" y="4600575"/>
            <a:ext cx="390525" cy="9525"/>
          </a:xfrm>
          <a:prstGeom prst="rect">
            <a:avLst/>
          </a:prstGeom>
          <a:solidFill>
            <a:srgbClr val="EF7900"/>
          </a:solidFill>
          <a:ln w="0">
            <a:noFill/>
          </a:ln>
        </p:spPr>
        <p:txBody>
          <a:bodyPr/>
          <a:lstStyle/>
          <a:p>
            <a:endParaRPr lang="en-US"/>
          </a:p>
        </p:txBody>
      </p:sp>
      <p:sp>
        <p:nvSpPr>
          <p:cNvPr id="33" name="Message separator 3">
            <a:extLst>
              <a:ext uri="{FF2B5EF4-FFF2-40B4-BE49-F238E27FC236}">
                <a16:creationId xmlns:a16="http://schemas.microsoft.com/office/drawing/2014/main" id="{0FE63639-B8B0-1726-802E-66EBB4A12F25}"/>
              </a:ext>
            </a:extLst>
          </p:cNvPr>
          <p:cNvSpPr>
            <a:spLocks noGrp="1"/>
          </p:cNvSpPr>
          <p:nvPr/>
        </p:nvSpPr>
        <p:spPr>
          <a:xfrm>
            <a:off x="3229610" y="5810250"/>
            <a:ext cx="390525" cy="9525"/>
          </a:xfrm>
          <a:prstGeom prst="rect">
            <a:avLst/>
          </a:prstGeom>
          <a:solidFill>
            <a:srgbClr val="EF7900"/>
          </a:solidFill>
          <a:ln w="0">
            <a:noFill/>
          </a:ln>
        </p:spPr>
        <p:txBody>
          <a:bodyPr/>
          <a:lstStyle/>
          <a:p>
            <a:endParaRPr lang="en-US"/>
          </a:p>
        </p:txBody>
      </p:sp>
      <p:sp>
        <p:nvSpPr>
          <p:cNvPr id="35" name="CEO message — company journey">
            <a:extLst>
              <a:ext uri="{FF2B5EF4-FFF2-40B4-BE49-F238E27FC236}">
                <a16:creationId xmlns:a16="http://schemas.microsoft.com/office/drawing/2014/main" id="{231F9BD3-109D-70FB-1EAC-04A464F2D962}"/>
              </a:ext>
            </a:extLst>
          </p:cNvPr>
          <p:cNvSpPr>
            <a:spLocks noGrp="1"/>
          </p:cNvSpPr>
          <p:nvPr/>
        </p:nvSpPr>
        <p:spPr>
          <a:xfrm>
            <a:off x="146050" y="2324100"/>
            <a:ext cx="3476625" cy="752475"/>
          </a:xfrm>
          <a:prstGeom prst="rect">
            <a:avLst/>
          </a:prstGeom>
          <a:noFill/>
          <a:ln w="0">
            <a:noFill/>
          </a:ln>
        </p:spPr>
        <p:txBody>
          <a:bodyPr wrap="none" lIns="0" tIns="0" rIns="0" bIns="0" anchor="t">
            <a:noAutofit/>
          </a:bodyPr>
          <a:lstStyle/>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‏منذ انطلاق رحلتنا في جدة عام 2018 بمحطة وقود واحدة،</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‏نمت بيور إن لتصبح شبكة متوسعة تضم أكثر من</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a:t>
            </a:r>
            <a:r>
              <a:rPr lang="ar-SA" sz="1028" b="1">
                <a:solidFill>
                  <a:srgbClr val="F47B00"/>
                </a:solidFill>
                <a:latin typeface="Arial"/>
                <a:ea typeface="Arial"/>
                <a:cs typeface="Arial"/>
              </a:rPr>
              <a:t>170 محطة وقود،</a:t>
            </a:r>
            <a:r>
              <a:rPr lang="ar-SA" sz="1028" b="0">
                <a:solidFill>
                  <a:schemeClr val="bg1"/>
                </a:solidFill>
                <a:latin typeface="Arial"/>
                <a:ea typeface="Arial"/>
                <a:cs typeface="Arial"/>
              </a:rPr>
              <a:t> تشمل محطات تُشغّل مباشرة</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‏ومواقع امتياز تجاري في أنحاء المملكة.</a:t>
            </a:r>
          </a:p>
        </p:txBody>
      </p:sp>
      <p:sp>
        <p:nvSpPr>
          <p:cNvPr id="37" name="CEO message — operating commitment">
            <a:extLst>
              <a:ext uri="{FF2B5EF4-FFF2-40B4-BE49-F238E27FC236}">
                <a16:creationId xmlns:a16="http://schemas.microsoft.com/office/drawing/2014/main" id="{5CA2776F-22B5-8319-CE85-4AF466DA3F8B}"/>
              </a:ext>
            </a:extLst>
          </p:cNvPr>
          <p:cNvSpPr>
            <a:spLocks noGrp="1"/>
          </p:cNvSpPr>
          <p:nvPr/>
        </p:nvSpPr>
        <p:spPr>
          <a:xfrm>
            <a:off x="146050" y="3343275"/>
            <a:ext cx="3476625" cy="1162050"/>
          </a:xfrm>
          <a:prstGeom prst="rect">
            <a:avLst/>
          </a:prstGeom>
          <a:noFill/>
          <a:ln w="0">
            <a:noFill/>
          </a:ln>
        </p:spPr>
        <p:txBody>
          <a:bodyPr wrap="none" lIns="0" tIns="0" rIns="0" bIns="0" anchor="t">
            <a:noAutofit/>
          </a:bodyPr>
          <a:lstStyle/>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‏استند نمونا إلى التزام واضح </a:t>
            </a:r>
            <a:r>
              <a:rPr lang="ar-SA" sz="1028" b="1">
                <a:solidFill>
                  <a:srgbClr val="FFFFFF"/>
                </a:solidFill>
                <a:latin typeface="Arial"/>
                <a:ea typeface="Arial"/>
                <a:cs typeface="Arial"/>
              </a:rPr>
              <a:t>بالتميز التشغيلي</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a:t>
            </a:r>
            <a:r>
              <a:rPr lang="ar-SA" sz="1028" b="1">
                <a:solidFill>
                  <a:srgbClr val="FFFFFF"/>
                </a:solidFill>
                <a:latin typeface="Arial"/>
                <a:ea typeface="Arial"/>
                <a:cs typeface="Arial"/>
              </a:rPr>
              <a:t>والموثوقية والسلامة وتجربة العملاء.</a:t>
            </a:r>
            <a:r>
              <a:rPr lang="ar-SA" sz="1028" b="0">
                <a:solidFill>
                  <a:schemeClr val="bg1"/>
                </a:solidFill>
                <a:latin typeface="Arial"/>
                <a:ea typeface="Arial"/>
                <a:cs typeface="Arial"/>
              </a:rPr>
              <a:t> ومن خلال</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‏الاستثمار المستمر في كوادرنا وبنيتنا التحتية</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‏وتقنياتنا وقدراتنا اللوجستية لنقل الوقود،</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‏بنينا نموذجاً تشغيلياً متكاملاً يهدف إلى</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‏تقديم خدمة ثابتة المستوى وموثوقة.</a:t>
            </a:r>
          </a:p>
        </p:txBody>
      </p:sp>
      <p:sp>
        <p:nvSpPr>
          <p:cNvPr id="39" name="CEO message — future ambition">
            <a:extLst>
              <a:ext uri="{FF2B5EF4-FFF2-40B4-BE49-F238E27FC236}">
                <a16:creationId xmlns:a16="http://schemas.microsoft.com/office/drawing/2014/main" id="{555030EE-C5C8-E7CF-E365-BBF1E8D6378C}"/>
              </a:ext>
            </a:extLst>
          </p:cNvPr>
          <p:cNvSpPr>
            <a:spLocks noGrp="1"/>
          </p:cNvSpPr>
          <p:nvPr/>
        </p:nvSpPr>
        <p:spPr>
          <a:xfrm>
            <a:off x="146050" y="4733925"/>
            <a:ext cx="3476625" cy="971550"/>
          </a:xfrm>
          <a:prstGeom prst="rect">
            <a:avLst/>
          </a:prstGeom>
          <a:noFill/>
          <a:ln w="0">
            <a:noFill/>
          </a:ln>
        </p:spPr>
        <p:txBody>
          <a:bodyPr wrap="none" lIns="0" tIns="0" rIns="0" bIns="0" anchor="t">
            <a:noAutofit/>
          </a:bodyPr>
          <a:lstStyle/>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‏ومع استمرار نمونا، نطمح إلى تعزيز مكانة بيور إن</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‏بوصفها شركة سعودية رائدة في خدمات الوقود والتنقل،</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‏وبناء شراكات طويلة الأمد تحقق </a:t>
            </a:r>
            <a:r>
              <a:rPr lang="ar-SA" sz="1028" b="1">
                <a:solidFill>
                  <a:srgbClr val="FFFFFF"/>
                </a:solidFill>
                <a:latin typeface="Arial"/>
                <a:ea typeface="Arial"/>
                <a:cs typeface="Arial"/>
              </a:rPr>
              <a:t>قيمة مستدامة</a:t>
            </a:r>
          </a:p>
          <a:p>
            <a:pPr algn="r" rtl="1">
              <a:lnSpc>
                <a:spcPct val="110000"/>
              </a:lnSpc>
              <a:buNone/>
              <a:defRPr lang="ar-SA" sz="1028" b="0">
                <a:solidFill>
                  <a:schemeClr val="bg1"/>
                </a:solidFill>
                <a:latin typeface="Arial"/>
                <a:ea typeface="Arial"/>
                <a:cs typeface="Arial"/>
              </a:defRPr>
            </a:pPr>
            <a:r>
              <a:rPr lang="ar-SA" sz="1028" b="0">
                <a:solidFill>
                  <a:schemeClr val="bg1"/>
                </a:solidFill>
                <a:latin typeface="Arial"/>
                <a:ea typeface="Arial"/>
                <a:cs typeface="Arial"/>
              </a:rPr>
              <a:t>‏لعملائنا وشركائنا ومجتمعاتنا.</a:t>
            </a:r>
          </a:p>
        </p:txBody>
      </p:sp>
      <p:sp>
        <p:nvSpPr>
          <p:cNvPr id="41" name="CEO name">
            <a:extLst>
              <a:ext uri="{FF2B5EF4-FFF2-40B4-BE49-F238E27FC236}">
                <a16:creationId xmlns:a16="http://schemas.microsoft.com/office/drawing/2014/main" id="{439E9D0C-2AB6-F5ED-7F7A-6FD3D7DCADD1}"/>
              </a:ext>
            </a:extLst>
          </p:cNvPr>
          <p:cNvSpPr>
            <a:spLocks noGrp="1"/>
          </p:cNvSpPr>
          <p:nvPr/>
        </p:nvSpPr>
        <p:spPr>
          <a:xfrm>
            <a:off x="146050" y="5942065"/>
            <a:ext cx="3476625" cy="257175"/>
          </a:xfrm>
          <a:prstGeom prst="rect">
            <a:avLst/>
          </a:prstGeom>
          <a:noFill/>
          <a:ln w="0">
            <a:noFill/>
          </a:ln>
        </p:spPr>
        <p:txBody>
          <a:bodyPr wrap="none" lIns="0" tIns="0" rIns="0" bIns="0" anchor="t">
            <a:noAutofit/>
          </a:bodyPr>
          <a:lstStyle/>
          <a:p>
            <a:pPr algn="r" rtl="1">
              <a:lnSpc>
                <a:spcPct val="110000"/>
              </a:lnSpc>
              <a:buNone/>
              <a:defRPr lang="ar-SA" sz="1600" b="1">
                <a:solidFill>
                  <a:schemeClr val="bg1"/>
                </a:solidFill>
                <a:latin typeface="Arial"/>
                <a:ea typeface="Arial"/>
                <a:cs typeface="Arial"/>
              </a:defRPr>
            </a:pPr>
            <a:r>
              <a:rPr lang="ar-SA" sz="1600" b="1">
                <a:solidFill>
                  <a:schemeClr val="bg1"/>
                </a:solidFill>
                <a:latin typeface="Arial"/>
                <a:ea typeface="Arial"/>
                <a:cs typeface="Arial"/>
              </a:rPr>
              <a:t>‏ياسر بن حسن المحضار</a:t>
            </a:r>
          </a:p>
        </p:txBody>
      </p:sp>
      <p:sp>
        <p:nvSpPr>
          <p:cNvPr id="43" name="CEO role">
            <a:extLst>
              <a:ext uri="{FF2B5EF4-FFF2-40B4-BE49-F238E27FC236}">
                <a16:creationId xmlns:a16="http://schemas.microsoft.com/office/drawing/2014/main" id="{24C05795-8F90-D584-7A71-AEB5F329FFD4}"/>
              </a:ext>
            </a:extLst>
          </p:cNvPr>
          <p:cNvSpPr>
            <a:spLocks noGrp="1"/>
          </p:cNvSpPr>
          <p:nvPr/>
        </p:nvSpPr>
        <p:spPr>
          <a:xfrm>
            <a:off x="146050" y="6210300"/>
            <a:ext cx="3476625" cy="238125"/>
          </a:xfrm>
          <a:prstGeom prst="rect">
            <a:avLst/>
          </a:prstGeom>
          <a:noFill/>
          <a:ln w="0">
            <a:noFill/>
          </a:ln>
        </p:spPr>
        <p:txBody>
          <a:bodyPr wrap="none" lIns="0" tIns="0" rIns="0" bIns="0" anchor="t">
            <a:noAutofit/>
          </a:bodyPr>
          <a:lstStyle/>
          <a:p>
            <a:pPr algn="r" rtl="1">
              <a:lnSpc>
                <a:spcPct val="110000"/>
              </a:lnSpc>
              <a:buNone/>
              <a:defRPr lang="ar-SA" sz="1200" b="1">
                <a:solidFill>
                  <a:srgbClr val="EF7900"/>
                </a:solidFill>
                <a:latin typeface="Arial"/>
                <a:ea typeface="Arial"/>
                <a:cs typeface="Arial"/>
              </a:defRPr>
            </a:pPr>
            <a:r>
              <a:rPr lang="ar-SA" sz="1200" b="1">
                <a:solidFill>
                  <a:srgbClr val="EF7900"/>
                </a:solidFill>
                <a:latin typeface="Arial"/>
                <a:ea typeface="Arial"/>
                <a:cs typeface="Arial"/>
              </a:rPr>
              <a:t>‏الرئيس التنفيذي</a:t>
            </a:r>
          </a:p>
        </p:txBody>
      </p:sp>
    </p:spTree>
    <p:extLst>
      <p:ext uri="{BB962C8B-B14F-4D97-AF65-F5344CB8AC3E}">
        <p14:creationId xmlns:p14="http://schemas.microsoft.com/office/powerpoint/2010/main" val="153239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olutions background — editable">
            <a:extLst>
              <a:ext uri="{FF2B5EF4-FFF2-40B4-BE49-F238E27FC236}">
                <a16:creationId xmlns:a16="http://schemas.microsoft.com/office/drawing/2014/main" id="{C9CCE785-AA98-2324-DA80-FB6A3A4F0D71}"/>
              </a:ext>
            </a:extLst>
          </p:cNvPr>
          <p:cNvSpPr>
            <a:spLocks noGrp="1"/>
          </p:cNvSpPr>
          <p:nvPr/>
        </p:nvSpPr>
        <p:spPr>
          <a:xfrm>
            <a:off x="0" y="0"/>
            <a:ext cx="12192000" cy="6858000"/>
          </a:xfrm>
          <a:prstGeom prst="rect">
            <a:avLst/>
          </a:prstGeom>
          <a:gradFill>
            <a:gsLst>
              <a:gs pos="0">
                <a:srgbClr val="001329"/>
              </a:gs>
              <a:gs pos="100000">
                <a:srgbClr val="002045"/>
              </a:gs>
            </a:gsLst>
            <a:lin ang="5400000"/>
          </a:gradFill>
          <a:ln w="0">
            <a:noFill/>
          </a:ln>
        </p:spPr>
        <p:txBody>
          <a:bodyPr/>
          <a:lstStyle/>
          <a:p>
            <a:endParaRPr lang="en-US"/>
          </a:p>
        </p:txBody>
      </p:sp>
      <p:sp>
        <p:nvSpPr>
          <p:cNvPr id="153" name="Upper left field — editable">
            <a:extLst>
              <a:ext uri="{FF2B5EF4-FFF2-40B4-BE49-F238E27FC236}">
                <a16:creationId xmlns:a16="http://schemas.microsoft.com/office/drawing/2014/main" id="{50B812E8-F1E1-E7CA-94F1-2A0E625EC297}"/>
              </a:ext>
            </a:extLst>
          </p:cNvPr>
          <p:cNvSpPr>
            <a:spLocks noGrp="1"/>
          </p:cNvSpPr>
          <p:nvPr/>
        </p:nvSpPr>
        <p:spPr>
          <a:xfrm>
            <a:off x="0" y="0"/>
            <a:ext cx="12192000" cy="6858000"/>
          </a:xfrm>
          <a:custGeom>
            <a:avLst/>
            <a:gdLst/>
            <a:ahLst/>
            <a:cxnLst/>
            <a:rect l="0" t="0" r="0" b="0"/>
            <a:pathLst>
              <a:path w="12192000" h="6858000">
                <a:moveTo>
                  <a:pt x="0" y="0"/>
                </a:moveTo>
                <a:lnTo>
                  <a:pt x="6048375" y="0"/>
                </a:ln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lnTo>
                  <a:pt x="0" y="3714750"/>
                </a:lnTo>
                <a:close/>
              </a:path>
            </a:pathLst>
          </a:custGeom>
          <a:gradFill>
            <a:gsLst>
              <a:gs pos="0">
                <a:srgbClr val="00152F"/>
              </a:gs>
              <a:gs pos="100000">
                <a:srgbClr val="002248"/>
              </a:gs>
            </a:gsLst>
            <a:lin ang="5400000"/>
          </a:gradFill>
          <a:ln w="0">
            <a:noFill/>
          </a:ln>
        </p:spPr>
        <p:txBody>
          <a:bodyPr/>
          <a:lstStyle/>
          <a:p>
            <a:endParaRPr lang="en-US"/>
          </a:p>
        </p:txBody>
      </p:sp>
      <p:sp>
        <p:nvSpPr>
          <p:cNvPr id="155" name="Orange curved edge — editable">
            <a:extLst>
              <a:ext uri="{FF2B5EF4-FFF2-40B4-BE49-F238E27FC236}">
                <a16:creationId xmlns:a16="http://schemas.microsoft.com/office/drawing/2014/main" id="{74D744F6-04CD-70D8-4462-72BD7AF06FC1}"/>
              </a:ext>
            </a:extLst>
          </p:cNvPr>
          <p:cNvSpPr>
            <a:spLocks noGrp="1"/>
          </p:cNvSpPr>
          <p:nvPr/>
        </p:nvSpPr>
        <p:spPr>
          <a:xfrm>
            <a:off x="0" y="0"/>
            <a:ext cx="12192000" cy="6858000"/>
          </a:xfrm>
          <a:custGeom>
            <a:avLst/>
            <a:gdLst/>
            <a:ahLst/>
            <a:cxnLst/>
            <a:rect l="0" t="0" r="0" b="0"/>
            <a:pathLst>
              <a:path w="12192000" h="6858000">
                <a:moveTo>
                  <a:pt x="6048375" y="0"/>
                </a:move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path>
            </a:pathLst>
          </a:custGeom>
          <a:noFill/>
          <a:ln w="9525">
            <a:solidFill>
              <a:srgbClr val="F57B00"/>
            </a:solidFill>
          </a:ln>
        </p:spPr>
        <p:txBody>
          <a:bodyPr/>
          <a:lstStyle/>
          <a:p>
            <a:endParaRPr lang="en-US"/>
          </a:p>
        </p:txBody>
      </p:sp>
      <p:pic>
        <p:nvPicPr>
          <p:cNvPr id="299" name="Picture 298">
            <a:extLst>
              <a:ext uri="{FF2B5EF4-FFF2-40B4-BE49-F238E27FC236}">
                <a16:creationId xmlns:a16="http://schemas.microsoft.com/office/drawing/2014/main" id="{38CAA11A-D534-4C5C-4538-57E12C87FBB0}"/>
              </a:ext>
            </a:extLst>
          </p:cNvPr>
          <p:cNvPicPr>
            <a:picLocks noChangeAspect="1"/>
          </p:cNvPicPr>
          <p:nvPr/>
        </p:nvPicPr>
        <p:blipFill>
          <a:blip r:embed="rId2"/>
          <a:srcRect/>
          <a:stretch>
            <a:fillRect/>
          </a:stretch>
        </p:blipFill>
        <p:spPr>
          <a:xfrm>
            <a:off x="390525" y="266700"/>
            <a:ext cx="566928" cy="676656"/>
          </a:xfrm>
          <a:prstGeom prst="rect">
            <a:avLst/>
          </a:prstGeom>
        </p:spPr>
      </p:pic>
      <p:sp>
        <p:nvSpPr>
          <p:cNvPr id="301" name="Brand name">
            <a:extLst>
              <a:ext uri="{FF2B5EF4-FFF2-40B4-BE49-F238E27FC236}">
                <a16:creationId xmlns:a16="http://schemas.microsoft.com/office/drawing/2014/main" id="{41D7794E-C8C5-4579-27E7-627E760E6D6D}"/>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sp>
        <p:nvSpPr>
          <p:cNvPr id="303" name="Partners of Success title">
            <a:extLst>
              <a:ext uri="{FF2B5EF4-FFF2-40B4-BE49-F238E27FC236}">
                <a16:creationId xmlns:a16="http://schemas.microsoft.com/office/drawing/2014/main" id="{2DF14661-97D5-3C56-3806-BCD47CB21BFF}"/>
              </a:ext>
            </a:extLst>
          </p:cNvPr>
          <p:cNvSpPr>
            <a:spLocks noGrp="1"/>
          </p:cNvSpPr>
          <p:nvPr/>
        </p:nvSpPr>
        <p:spPr>
          <a:xfrm>
            <a:off x="1381125" y="838200"/>
            <a:ext cx="9429750" cy="561975"/>
          </a:xfrm>
          <a:prstGeom prst="rect">
            <a:avLst/>
          </a:prstGeom>
          <a:noFill/>
          <a:ln w="0">
            <a:noFill/>
          </a:ln>
        </p:spPr>
        <p:txBody>
          <a:bodyPr wrap="none" lIns="0" tIns="0" rIns="0" bIns="0" anchor="t">
            <a:noAutofit/>
          </a:bodyPr>
          <a:lstStyle/>
          <a:p>
            <a:pPr algn="ctr" rtl="1">
              <a:lnSpc>
                <a:spcPct val="102000"/>
              </a:lnSpc>
              <a:buNone/>
              <a:defRPr lang="ar-SA" sz="3525" b="1">
                <a:solidFill>
                  <a:schemeClr val="bg1"/>
                </a:solidFill>
                <a:latin typeface="Arial"/>
                <a:ea typeface="Arial"/>
                <a:cs typeface="Arial"/>
              </a:defRPr>
            </a:pPr>
            <a:r>
              <a:rPr lang="ar-SA" sz="3525" b="1">
                <a:solidFill>
                  <a:schemeClr val="bg1"/>
                </a:solidFill>
                <a:latin typeface="Arial"/>
                <a:ea typeface="Arial"/>
                <a:cs typeface="Arial"/>
              </a:rPr>
              <a:t>‏شركاء </a:t>
            </a:r>
            <a:r>
              <a:rPr lang="ar-SA" sz="3525" b="1">
                <a:solidFill>
                  <a:srgbClr val="F47B00"/>
                </a:solidFill>
                <a:latin typeface="Arial"/>
                <a:ea typeface="Arial"/>
                <a:cs typeface="Arial"/>
              </a:rPr>
              <a:t>النجاح</a:t>
            </a:r>
          </a:p>
        </p:txBody>
      </p:sp>
      <p:sp>
        <p:nvSpPr>
          <p:cNvPr id="305" name="Title orange divider — editable">
            <a:extLst>
              <a:ext uri="{FF2B5EF4-FFF2-40B4-BE49-F238E27FC236}">
                <a16:creationId xmlns:a16="http://schemas.microsoft.com/office/drawing/2014/main" id="{E097EC6E-6CAF-4A04-D595-828DF0F9602D}"/>
              </a:ext>
            </a:extLst>
          </p:cNvPr>
          <p:cNvSpPr>
            <a:spLocks noGrp="1"/>
          </p:cNvSpPr>
          <p:nvPr/>
        </p:nvSpPr>
        <p:spPr>
          <a:xfrm>
            <a:off x="5676900" y="1457325"/>
            <a:ext cx="838200" cy="28575"/>
          </a:xfrm>
          <a:prstGeom prst="rect">
            <a:avLst/>
          </a:prstGeom>
          <a:solidFill>
            <a:srgbClr val="E97500"/>
          </a:solidFill>
          <a:ln w="0">
            <a:noFill/>
          </a:ln>
        </p:spPr>
        <p:txBody>
          <a:bodyPr/>
          <a:lstStyle/>
          <a:p>
            <a:endParaRPr lang="en-US"/>
          </a:p>
        </p:txBody>
      </p:sp>
      <p:sp>
        <p:nvSpPr>
          <p:cNvPr id="307" name="Partner introduction">
            <a:extLst>
              <a:ext uri="{FF2B5EF4-FFF2-40B4-BE49-F238E27FC236}">
                <a16:creationId xmlns:a16="http://schemas.microsoft.com/office/drawing/2014/main" id="{00773EBD-EB94-148A-6F1C-928A48A3832A}"/>
              </a:ext>
            </a:extLst>
          </p:cNvPr>
          <p:cNvSpPr>
            <a:spLocks noGrp="1"/>
          </p:cNvSpPr>
          <p:nvPr/>
        </p:nvSpPr>
        <p:spPr>
          <a:xfrm>
            <a:off x="1447800" y="1628775"/>
            <a:ext cx="9296400" cy="323850"/>
          </a:xfrm>
          <a:prstGeom prst="rect">
            <a:avLst/>
          </a:prstGeom>
          <a:noFill/>
          <a:ln w="0">
            <a:noFill/>
          </a:ln>
        </p:spPr>
        <p:txBody>
          <a:bodyPr wrap="none" lIns="0" tIns="0" rIns="0" bIns="0" anchor="t">
            <a:noAutofit/>
          </a:bodyPr>
          <a:lstStyle/>
          <a:p>
            <a:pPr algn="ctr" rtl="1">
              <a:lnSpc>
                <a:spcPct val="102000"/>
              </a:lnSpc>
              <a:buNone/>
              <a:defRPr lang="ar-SA" sz="1598" b="0">
                <a:solidFill>
                  <a:schemeClr val="bg1"/>
                </a:solidFill>
                <a:latin typeface="Arial"/>
                <a:ea typeface="Arial"/>
                <a:cs typeface="Arial"/>
              </a:defRPr>
            </a:pPr>
            <a:r>
              <a:rPr lang="ar-SA" sz="1598" b="0">
                <a:solidFill>
                  <a:schemeClr val="bg1"/>
                </a:solidFill>
                <a:latin typeface="Arial"/>
                <a:ea typeface="Arial"/>
                <a:cs typeface="Arial"/>
              </a:rPr>
              <a:t>‏حظينا بثقة العديد من العملاء المرموقين، ومن بينهم:</a:t>
            </a:r>
          </a:p>
        </p:txBody>
      </p:sp>
      <p:sp>
        <p:nvSpPr>
          <p:cNvPr id="326" name="Rectangle: Rounded Corners 325">
            <a:extLst>
              <a:ext uri="{FF2B5EF4-FFF2-40B4-BE49-F238E27FC236}">
                <a16:creationId xmlns:a16="http://schemas.microsoft.com/office/drawing/2014/main" id="{5C025B8D-9419-8BD2-6BAE-A407F87E221C}"/>
              </a:ext>
            </a:extLst>
          </p:cNvPr>
          <p:cNvSpPr/>
          <p:nvPr/>
        </p:nvSpPr>
        <p:spPr>
          <a:xfrm>
            <a:off x="1381125" y="2099324"/>
            <a:ext cx="9429750" cy="4528403"/>
          </a:xfrm>
          <a:prstGeom prst="roundRect">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8" name="Picture 327">
            <a:extLst>
              <a:ext uri="{FF2B5EF4-FFF2-40B4-BE49-F238E27FC236}">
                <a16:creationId xmlns:a16="http://schemas.microsoft.com/office/drawing/2014/main" id="{C714E3C0-F94F-3602-5497-378B7E1D71C0}"/>
              </a:ext>
            </a:extLst>
          </p:cNvPr>
          <p:cNvPicPr>
            <a:picLocks noChangeAspect="1"/>
          </p:cNvPicPr>
          <p:nvPr/>
        </p:nvPicPr>
        <p:blipFill>
          <a:blip r:embed="rId3"/>
          <a:stretch/>
        </p:blipFill>
        <p:spPr>
          <a:xfrm>
            <a:off x="1881188" y="2412588"/>
            <a:ext cx="1743075" cy="892125"/>
          </a:xfrm>
          <a:prstGeom prst="rect">
            <a:avLst/>
          </a:prstGeom>
        </p:spPr>
      </p:pic>
      <p:pic>
        <p:nvPicPr>
          <p:cNvPr id="330" name="Picture 329">
            <a:extLst>
              <a:ext uri="{FF2B5EF4-FFF2-40B4-BE49-F238E27FC236}">
                <a16:creationId xmlns:a16="http://schemas.microsoft.com/office/drawing/2014/main" id="{A903091C-1C9C-94B3-CA54-D0E68C6D9D79}"/>
              </a:ext>
            </a:extLst>
          </p:cNvPr>
          <p:cNvPicPr>
            <a:picLocks noChangeAspect="1"/>
          </p:cNvPicPr>
          <p:nvPr/>
        </p:nvPicPr>
        <p:blipFill>
          <a:blip r:embed="rId4"/>
          <a:stretch/>
        </p:blipFill>
        <p:spPr>
          <a:xfrm>
            <a:off x="4872038" y="2193513"/>
            <a:ext cx="1362075" cy="1222049"/>
          </a:xfrm>
          <a:prstGeom prst="rect">
            <a:avLst/>
          </a:prstGeom>
        </p:spPr>
      </p:pic>
      <p:pic>
        <p:nvPicPr>
          <p:cNvPr id="332" name="Picture 331">
            <a:extLst>
              <a:ext uri="{FF2B5EF4-FFF2-40B4-BE49-F238E27FC236}">
                <a16:creationId xmlns:a16="http://schemas.microsoft.com/office/drawing/2014/main" id="{4D7F480D-3D8C-698C-6C31-2A4BADA77E4E}"/>
              </a:ext>
            </a:extLst>
          </p:cNvPr>
          <p:cNvPicPr>
            <a:picLocks noChangeAspect="1"/>
          </p:cNvPicPr>
          <p:nvPr/>
        </p:nvPicPr>
        <p:blipFill>
          <a:blip r:embed="rId5"/>
          <a:stretch/>
        </p:blipFill>
        <p:spPr>
          <a:xfrm>
            <a:off x="7429500" y="2374488"/>
            <a:ext cx="3162300" cy="949345"/>
          </a:xfrm>
          <a:prstGeom prst="rect">
            <a:avLst/>
          </a:prstGeom>
        </p:spPr>
      </p:pic>
      <p:sp>
        <p:nvSpPr>
          <p:cNvPr id="334" name="Top row separator left — editable">
            <a:extLst>
              <a:ext uri="{FF2B5EF4-FFF2-40B4-BE49-F238E27FC236}">
                <a16:creationId xmlns:a16="http://schemas.microsoft.com/office/drawing/2014/main" id="{B2DBDDF9-AA10-F4EA-A509-C41EFE0D6A1C}"/>
              </a:ext>
            </a:extLst>
          </p:cNvPr>
          <p:cNvSpPr>
            <a:spLocks noGrp="1"/>
          </p:cNvSpPr>
          <p:nvPr/>
        </p:nvSpPr>
        <p:spPr>
          <a:xfrm>
            <a:off x="4257675" y="2352675"/>
            <a:ext cx="9525" cy="771525"/>
          </a:xfrm>
          <a:prstGeom prst="rect">
            <a:avLst/>
          </a:prstGeom>
          <a:solidFill>
            <a:srgbClr val="EDEDED"/>
          </a:solidFill>
          <a:ln w="0">
            <a:noFill/>
          </a:ln>
        </p:spPr>
        <p:txBody>
          <a:bodyPr/>
          <a:lstStyle/>
          <a:p>
            <a:endParaRPr lang="en-US"/>
          </a:p>
        </p:txBody>
      </p:sp>
      <p:sp>
        <p:nvSpPr>
          <p:cNvPr id="336" name="Top row separator right — editable">
            <a:extLst>
              <a:ext uri="{FF2B5EF4-FFF2-40B4-BE49-F238E27FC236}">
                <a16:creationId xmlns:a16="http://schemas.microsoft.com/office/drawing/2014/main" id="{1C923565-4395-2DB3-6369-30D7F67A64C5}"/>
              </a:ext>
            </a:extLst>
          </p:cNvPr>
          <p:cNvSpPr>
            <a:spLocks noGrp="1"/>
          </p:cNvSpPr>
          <p:nvPr/>
        </p:nvSpPr>
        <p:spPr>
          <a:xfrm>
            <a:off x="6953250" y="2352675"/>
            <a:ext cx="9525" cy="771525"/>
          </a:xfrm>
          <a:prstGeom prst="rect">
            <a:avLst/>
          </a:prstGeom>
          <a:solidFill>
            <a:srgbClr val="EDEDED"/>
          </a:solidFill>
          <a:ln w="0">
            <a:noFill/>
          </a:ln>
        </p:spPr>
        <p:txBody>
          <a:bodyPr/>
          <a:lstStyle/>
          <a:p>
            <a:endParaRPr lang="en-US"/>
          </a:p>
        </p:txBody>
      </p:sp>
      <p:pic>
        <p:nvPicPr>
          <p:cNvPr id="338" name="Picture 337">
            <a:extLst>
              <a:ext uri="{FF2B5EF4-FFF2-40B4-BE49-F238E27FC236}">
                <a16:creationId xmlns:a16="http://schemas.microsoft.com/office/drawing/2014/main" id="{2662612A-AE2D-B7D2-F5A1-22DC2699AF40}"/>
              </a:ext>
            </a:extLst>
          </p:cNvPr>
          <p:cNvPicPr>
            <a:picLocks noChangeAspect="1"/>
          </p:cNvPicPr>
          <p:nvPr/>
        </p:nvPicPr>
        <p:blipFill>
          <a:blip r:embed="rId6"/>
          <a:stretch/>
        </p:blipFill>
        <p:spPr>
          <a:xfrm>
            <a:off x="2867025" y="3486150"/>
            <a:ext cx="1847850" cy="1606826"/>
          </a:xfrm>
          <a:prstGeom prst="rect">
            <a:avLst/>
          </a:prstGeom>
        </p:spPr>
      </p:pic>
      <p:pic>
        <p:nvPicPr>
          <p:cNvPr id="340" name="Picture 339">
            <a:extLst>
              <a:ext uri="{FF2B5EF4-FFF2-40B4-BE49-F238E27FC236}">
                <a16:creationId xmlns:a16="http://schemas.microsoft.com/office/drawing/2014/main" id="{053F122D-7DE2-1E10-DDDF-8903A77E20A9}"/>
              </a:ext>
            </a:extLst>
          </p:cNvPr>
          <p:cNvPicPr>
            <a:picLocks noChangeAspect="1"/>
          </p:cNvPicPr>
          <p:nvPr/>
        </p:nvPicPr>
        <p:blipFill>
          <a:blip r:embed="rId7"/>
          <a:stretch/>
        </p:blipFill>
        <p:spPr>
          <a:xfrm>
            <a:off x="7258050" y="3448050"/>
            <a:ext cx="2305050" cy="1669379"/>
          </a:xfrm>
          <a:prstGeom prst="rect">
            <a:avLst/>
          </a:prstGeom>
        </p:spPr>
      </p:pic>
      <p:pic>
        <p:nvPicPr>
          <p:cNvPr id="342" name="Picture 341">
            <a:extLst>
              <a:ext uri="{FF2B5EF4-FFF2-40B4-BE49-F238E27FC236}">
                <a16:creationId xmlns:a16="http://schemas.microsoft.com/office/drawing/2014/main" id="{4AD57FAF-58D9-6F63-8385-4D17A9B69DC5}"/>
              </a:ext>
            </a:extLst>
          </p:cNvPr>
          <p:cNvPicPr>
            <a:picLocks noChangeAspect="1"/>
          </p:cNvPicPr>
          <p:nvPr/>
        </p:nvPicPr>
        <p:blipFill>
          <a:blip r:embed="rId8"/>
          <a:stretch/>
        </p:blipFill>
        <p:spPr>
          <a:xfrm>
            <a:off x="2324100" y="5543550"/>
            <a:ext cx="2933700" cy="907903"/>
          </a:xfrm>
          <a:prstGeom prst="rect">
            <a:avLst/>
          </a:prstGeom>
        </p:spPr>
      </p:pic>
      <p:pic>
        <p:nvPicPr>
          <p:cNvPr id="344" name="Picture 343">
            <a:extLst>
              <a:ext uri="{FF2B5EF4-FFF2-40B4-BE49-F238E27FC236}">
                <a16:creationId xmlns:a16="http://schemas.microsoft.com/office/drawing/2014/main" id="{226586A4-1651-4AA5-EFAD-4DE5B3C7EBD0}"/>
              </a:ext>
            </a:extLst>
          </p:cNvPr>
          <p:cNvPicPr>
            <a:picLocks noChangeAspect="1"/>
          </p:cNvPicPr>
          <p:nvPr/>
        </p:nvPicPr>
        <p:blipFill>
          <a:blip r:embed="rId9"/>
          <a:stretch/>
        </p:blipFill>
        <p:spPr>
          <a:xfrm>
            <a:off x="6986588" y="5313108"/>
            <a:ext cx="2847975" cy="1261328"/>
          </a:xfrm>
          <a:prstGeom prst="rect">
            <a:avLst/>
          </a:prstGeom>
        </p:spPr>
      </p:pic>
    </p:spTree>
    <p:extLst>
      <p:ext uri="{BB962C8B-B14F-4D97-AF65-F5344CB8AC3E}">
        <p14:creationId xmlns:p14="http://schemas.microsoft.com/office/powerpoint/2010/main" val="224157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s background — editable">
            <a:extLst>
              <a:ext uri="{FF2B5EF4-FFF2-40B4-BE49-F238E27FC236}">
                <a16:creationId xmlns:a16="http://schemas.microsoft.com/office/drawing/2014/main" id="{EFC7D737-3099-0386-6539-71CB891AFDC6}"/>
              </a:ext>
            </a:extLst>
          </p:cNvPr>
          <p:cNvSpPr>
            <a:spLocks noGrp="1"/>
          </p:cNvSpPr>
          <p:nvPr/>
        </p:nvSpPr>
        <p:spPr>
          <a:xfrm>
            <a:off x="0" y="0"/>
            <a:ext cx="12192000" cy="6858000"/>
          </a:xfrm>
          <a:prstGeom prst="rect">
            <a:avLst/>
          </a:prstGeom>
          <a:gradFill>
            <a:gsLst>
              <a:gs pos="0">
                <a:srgbClr val="00112A"/>
              </a:gs>
              <a:gs pos="100000">
                <a:srgbClr val="00234B"/>
              </a:gs>
            </a:gsLst>
            <a:lin ang="5400000"/>
          </a:gradFill>
          <a:ln w="0">
            <a:noFill/>
          </a:ln>
        </p:spPr>
        <p:txBody>
          <a:bodyPr/>
          <a:lstStyle/>
          <a:p>
            <a:endParaRPr lang="en-US"/>
          </a:p>
        </p:txBody>
      </p:sp>
      <p:sp>
        <p:nvSpPr>
          <p:cNvPr id="5" name="Our Values heading">
            <a:extLst>
              <a:ext uri="{FF2B5EF4-FFF2-40B4-BE49-F238E27FC236}">
                <a16:creationId xmlns:a16="http://schemas.microsoft.com/office/drawing/2014/main" id="{EFB89B8E-5A2E-6E54-B5AC-2BAAF351F1F1}"/>
              </a:ext>
            </a:extLst>
          </p:cNvPr>
          <p:cNvSpPr>
            <a:spLocks noGrp="1"/>
          </p:cNvSpPr>
          <p:nvPr/>
        </p:nvSpPr>
        <p:spPr>
          <a:xfrm>
            <a:off x="3505200" y="638175"/>
            <a:ext cx="5181600" cy="619125"/>
          </a:xfrm>
          <a:prstGeom prst="rect">
            <a:avLst/>
          </a:prstGeom>
          <a:noFill/>
          <a:ln w="0">
            <a:noFill/>
          </a:ln>
        </p:spPr>
        <p:txBody>
          <a:bodyPr wrap="none" lIns="0" tIns="0" rIns="0" bIns="0" anchor="t">
            <a:noAutofit/>
          </a:bodyPr>
          <a:lstStyle/>
          <a:p>
            <a:pPr algn="ctr" rtl="1">
              <a:lnSpc>
                <a:spcPct val="106000"/>
              </a:lnSpc>
              <a:buNone/>
              <a:defRPr lang="ar-SA" sz="4425" b="1">
                <a:solidFill>
                  <a:srgbClr val="FFFFFF"/>
                </a:solidFill>
                <a:latin typeface="Arial"/>
                <a:ea typeface="Arial"/>
                <a:cs typeface="Arial"/>
              </a:defRPr>
            </a:pPr>
            <a:r>
              <a:rPr lang="ar-SA" sz="4425" b="1">
                <a:solidFill>
                  <a:srgbClr val="FFFFFF"/>
                </a:solidFill>
                <a:latin typeface="Arial"/>
                <a:ea typeface="Arial"/>
                <a:cs typeface="Arial"/>
              </a:rPr>
              <a:t>‏</a:t>
            </a:r>
            <a:r>
              <a:rPr lang="ar-SA" sz="4425" b="1">
                <a:solidFill>
                  <a:srgbClr val="F47B00"/>
                </a:solidFill>
                <a:latin typeface="Arial"/>
                <a:ea typeface="Arial"/>
                <a:cs typeface="Arial"/>
              </a:rPr>
              <a:t>قيمنا</a:t>
            </a:r>
          </a:p>
        </p:txBody>
      </p:sp>
      <p:sp>
        <p:nvSpPr>
          <p:cNvPr id="7" name="Values subtitle">
            <a:extLst>
              <a:ext uri="{FF2B5EF4-FFF2-40B4-BE49-F238E27FC236}">
                <a16:creationId xmlns:a16="http://schemas.microsoft.com/office/drawing/2014/main" id="{0A1DAA01-F85F-DEB4-7664-89984C165790}"/>
              </a:ext>
            </a:extLst>
          </p:cNvPr>
          <p:cNvSpPr>
            <a:spLocks noGrp="1"/>
          </p:cNvSpPr>
          <p:nvPr/>
        </p:nvSpPr>
        <p:spPr>
          <a:xfrm>
            <a:off x="3457575" y="1285875"/>
            <a:ext cx="5286375" cy="257175"/>
          </a:xfrm>
          <a:prstGeom prst="rect">
            <a:avLst/>
          </a:prstGeom>
          <a:noFill/>
          <a:ln w="0">
            <a:noFill/>
          </a:ln>
        </p:spPr>
        <p:txBody>
          <a:bodyPr wrap="none" lIns="0" tIns="0" rIns="0" bIns="0" anchor="t">
            <a:noAutofit/>
          </a:bodyPr>
          <a:lstStyle/>
          <a:p>
            <a:pPr algn="ctr" rtl="1">
              <a:lnSpc>
                <a:spcPct val="106000"/>
              </a:lnSpc>
              <a:buNone/>
              <a:defRPr lang="ar-SA" sz="1538" b="0">
                <a:solidFill>
                  <a:srgbClr val="FFFFFF"/>
                </a:solidFill>
                <a:latin typeface="Arial"/>
                <a:ea typeface="Arial"/>
                <a:cs typeface="Arial"/>
              </a:defRPr>
            </a:pPr>
            <a:r>
              <a:rPr lang="ar-SA" sz="1538" b="0">
                <a:solidFill>
                  <a:srgbClr val="FFFFFF"/>
                </a:solidFill>
                <a:latin typeface="Arial"/>
                <a:ea typeface="Arial"/>
                <a:cs typeface="Arial"/>
              </a:rPr>
              <a:t>‏المبادئ التي توجه كل ما نقوم به.</a:t>
            </a:r>
          </a:p>
        </p:txBody>
      </p:sp>
      <p:sp>
        <p:nvSpPr>
          <p:cNvPr id="9" name="Title left rule">
            <a:extLst>
              <a:ext uri="{FF2B5EF4-FFF2-40B4-BE49-F238E27FC236}">
                <a16:creationId xmlns:a16="http://schemas.microsoft.com/office/drawing/2014/main" id="{0C037B3D-0F3E-DCD3-2AB9-83603A6A33ED}"/>
              </a:ext>
            </a:extLst>
          </p:cNvPr>
          <p:cNvSpPr>
            <a:spLocks noGrp="1"/>
          </p:cNvSpPr>
          <p:nvPr/>
        </p:nvSpPr>
        <p:spPr>
          <a:xfrm>
            <a:off x="2943225" y="995363"/>
            <a:ext cx="923925" cy="12383"/>
          </a:xfrm>
          <a:prstGeom prst="rect">
            <a:avLst/>
          </a:prstGeom>
          <a:solidFill>
            <a:srgbClr val="FF8200"/>
          </a:solidFill>
          <a:ln w="0">
            <a:noFill/>
          </a:ln>
        </p:spPr>
        <p:txBody>
          <a:bodyPr/>
          <a:lstStyle/>
          <a:p>
            <a:endParaRPr lang="en-US"/>
          </a:p>
        </p:txBody>
      </p:sp>
      <p:sp>
        <p:nvSpPr>
          <p:cNvPr id="11" name="Title right rule">
            <a:extLst>
              <a:ext uri="{FF2B5EF4-FFF2-40B4-BE49-F238E27FC236}">
                <a16:creationId xmlns:a16="http://schemas.microsoft.com/office/drawing/2014/main" id="{BAB6A6B4-1B8C-C331-92CB-481117F32E32}"/>
              </a:ext>
            </a:extLst>
          </p:cNvPr>
          <p:cNvSpPr>
            <a:spLocks noGrp="1"/>
          </p:cNvSpPr>
          <p:nvPr/>
        </p:nvSpPr>
        <p:spPr>
          <a:xfrm>
            <a:off x="8324850" y="995363"/>
            <a:ext cx="923925" cy="12383"/>
          </a:xfrm>
          <a:prstGeom prst="rect">
            <a:avLst/>
          </a:prstGeom>
          <a:solidFill>
            <a:srgbClr val="FF8200"/>
          </a:solidFill>
          <a:ln w="0">
            <a:noFill/>
          </a:ln>
        </p:spPr>
        <p:txBody>
          <a:bodyPr/>
          <a:lstStyle/>
          <a:p>
            <a:endParaRPr lang="en-US"/>
          </a:p>
        </p:txBody>
      </p:sp>
      <p:sp>
        <p:nvSpPr>
          <p:cNvPr id="13" name="Subtitle left rule">
            <a:extLst>
              <a:ext uri="{FF2B5EF4-FFF2-40B4-BE49-F238E27FC236}">
                <a16:creationId xmlns:a16="http://schemas.microsoft.com/office/drawing/2014/main" id="{03FFC493-5138-FF2A-C911-E599486F93AC}"/>
              </a:ext>
            </a:extLst>
          </p:cNvPr>
          <p:cNvSpPr>
            <a:spLocks noGrp="1"/>
          </p:cNvSpPr>
          <p:nvPr/>
        </p:nvSpPr>
        <p:spPr>
          <a:xfrm>
            <a:off x="3409950" y="1376363"/>
            <a:ext cx="523875" cy="11430"/>
          </a:xfrm>
          <a:prstGeom prst="rect">
            <a:avLst/>
          </a:prstGeom>
          <a:solidFill>
            <a:srgbClr val="FF8200"/>
          </a:solidFill>
          <a:ln w="0">
            <a:noFill/>
          </a:ln>
        </p:spPr>
        <p:txBody>
          <a:bodyPr/>
          <a:lstStyle/>
          <a:p>
            <a:endParaRPr lang="en-US"/>
          </a:p>
        </p:txBody>
      </p:sp>
      <p:sp>
        <p:nvSpPr>
          <p:cNvPr id="15" name="Subtitle right rule">
            <a:extLst>
              <a:ext uri="{FF2B5EF4-FFF2-40B4-BE49-F238E27FC236}">
                <a16:creationId xmlns:a16="http://schemas.microsoft.com/office/drawing/2014/main" id="{360C9BB5-D108-C60C-C31E-B2BDDFC5D3C9}"/>
              </a:ext>
            </a:extLst>
          </p:cNvPr>
          <p:cNvSpPr>
            <a:spLocks noGrp="1"/>
          </p:cNvSpPr>
          <p:nvPr/>
        </p:nvSpPr>
        <p:spPr>
          <a:xfrm>
            <a:off x="8258175" y="1376363"/>
            <a:ext cx="523875" cy="11430"/>
          </a:xfrm>
          <a:prstGeom prst="rect">
            <a:avLst/>
          </a:prstGeom>
          <a:solidFill>
            <a:srgbClr val="FF8200"/>
          </a:solidFill>
          <a:ln w="0">
            <a:noFill/>
          </a:ln>
        </p:spPr>
        <p:txBody>
          <a:bodyPr/>
          <a:lstStyle/>
          <a:p>
            <a:endParaRPr lang="en-US"/>
          </a:p>
        </p:txBody>
      </p:sp>
      <p:sp>
        <p:nvSpPr>
          <p:cNvPr id="17" name="SAFETY panel — editable">
            <a:extLst>
              <a:ext uri="{FF2B5EF4-FFF2-40B4-BE49-F238E27FC236}">
                <a16:creationId xmlns:a16="http://schemas.microsoft.com/office/drawing/2014/main" id="{142A8132-83B9-709F-C4AF-B8BF4D3DE189}"/>
              </a:ext>
            </a:extLst>
          </p:cNvPr>
          <p:cNvSpPr>
            <a:spLocks noGrp="1"/>
          </p:cNvSpPr>
          <p:nvPr/>
        </p:nvSpPr>
        <p:spPr>
          <a:xfrm>
            <a:off x="225743" y="1581150"/>
            <a:ext cx="1952625" cy="4352925"/>
          </a:xfrm>
          <a:prstGeom prst="roundRect">
            <a:avLst>
              <a:gd name="adj" fmla="val 4390"/>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19" name="Picture 18">
            <a:extLst>
              <a:ext uri="{FF2B5EF4-FFF2-40B4-BE49-F238E27FC236}">
                <a16:creationId xmlns:a16="http://schemas.microsoft.com/office/drawing/2014/main" id="{EAAAC69E-FF40-8233-7530-C39B43E0ED70}"/>
              </a:ext>
            </a:extLst>
          </p:cNvPr>
          <p:cNvPicPr>
            <a:picLocks noChangeAspect="1"/>
          </p:cNvPicPr>
          <p:nvPr/>
        </p:nvPicPr>
        <p:blipFill>
          <a:blip r:embed="rId2"/>
          <a:srcRect l="128" r="128"/>
          <a:stretch>
            <a:fillRect/>
          </a:stretch>
        </p:blipFill>
        <p:spPr>
          <a:xfrm>
            <a:off x="235268" y="3779520"/>
            <a:ext cx="1933575" cy="2145792"/>
          </a:xfrm>
          <a:prstGeom prst="rect">
            <a:avLst/>
          </a:prstGeom>
        </p:spPr>
      </p:pic>
      <p:sp>
        <p:nvSpPr>
          <p:cNvPr id="21" name="SAFETY photo blend — editable">
            <a:extLst>
              <a:ext uri="{FF2B5EF4-FFF2-40B4-BE49-F238E27FC236}">
                <a16:creationId xmlns:a16="http://schemas.microsoft.com/office/drawing/2014/main" id="{CA96AA7A-10AC-EA4F-9271-3915160794CD}"/>
              </a:ext>
            </a:extLst>
          </p:cNvPr>
          <p:cNvSpPr>
            <a:spLocks noGrp="1"/>
          </p:cNvSpPr>
          <p:nvPr/>
        </p:nvSpPr>
        <p:spPr>
          <a:xfrm>
            <a:off x="235268" y="3769995"/>
            <a:ext cx="1933575"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23" name="SAFETY icon circle — editable">
            <a:extLst>
              <a:ext uri="{FF2B5EF4-FFF2-40B4-BE49-F238E27FC236}">
                <a16:creationId xmlns:a16="http://schemas.microsoft.com/office/drawing/2014/main" id="{4793AD2F-5B97-388D-B0AA-DDCE1D16D26A}"/>
              </a:ext>
            </a:extLst>
          </p:cNvPr>
          <p:cNvSpPr>
            <a:spLocks noGrp="1"/>
          </p:cNvSpPr>
          <p:nvPr/>
        </p:nvSpPr>
        <p:spPr>
          <a:xfrm>
            <a:off x="873443" y="1724025"/>
            <a:ext cx="657225" cy="638175"/>
          </a:xfrm>
          <a:prstGeom prst="ellipse">
            <a:avLst/>
          </a:prstGeom>
          <a:noFill/>
          <a:ln w="13335">
            <a:solidFill>
              <a:srgbClr val="FFFFFF"/>
            </a:solidFill>
          </a:ln>
        </p:spPr>
        <p:txBody>
          <a:bodyPr/>
          <a:lstStyle/>
          <a:p>
            <a:endParaRPr lang="en-US"/>
          </a:p>
        </p:txBody>
      </p:sp>
      <p:sp>
        <p:nvSpPr>
          <p:cNvPr id="25" name="SAFETY orange circle accent">
            <a:extLst>
              <a:ext uri="{FF2B5EF4-FFF2-40B4-BE49-F238E27FC236}">
                <a16:creationId xmlns:a16="http://schemas.microsoft.com/office/drawing/2014/main" id="{B8282260-B44A-8E4E-1ACF-86393314A0A2}"/>
              </a:ext>
            </a:extLst>
          </p:cNvPr>
          <p:cNvSpPr>
            <a:spLocks noGrp="1"/>
          </p:cNvSpPr>
          <p:nvPr/>
        </p:nvSpPr>
        <p:spPr>
          <a:xfrm>
            <a:off x="868680"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27" name="SAFETY icon — editable">
            <a:extLst>
              <a:ext uri="{FF2B5EF4-FFF2-40B4-BE49-F238E27FC236}">
                <a16:creationId xmlns:a16="http://schemas.microsoft.com/office/drawing/2014/main" id="{AB8343B2-729E-AD8D-FCC0-2B442F0A48A5}"/>
              </a:ext>
            </a:extLst>
          </p:cNvPr>
          <p:cNvSpPr>
            <a:spLocks noGrp="1"/>
          </p:cNvSpPr>
          <p:nvPr/>
        </p:nvSpPr>
        <p:spPr>
          <a:xfrm>
            <a:off x="944880" y="1809750"/>
            <a:ext cx="514350" cy="514350"/>
          </a:xfrm>
          <a:custGeom>
            <a:avLst/>
            <a:gdLst/>
            <a:ahLst/>
            <a:cxnLst/>
            <a:rect l="0" t="0" r="0" b="0"/>
            <a:pathLst>
              <a:path w="571500" h="571500">
                <a:moveTo>
                  <a:pt x="285750" y="28575"/>
                </a:moveTo>
                <a:lnTo>
                  <a:pt x="504825" y="114300"/>
                </a:lnTo>
                <a:lnTo>
                  <a:pt x="485775" y="314325"/>
                </a:lnTo>
                <a:lnTo>
                  <a:pt x="400050" y="438150"/>
                </a:lnTo>
                <a:lnTo>
                  <a:pt x="285750" y="523875"/>
                </a:lnTo>
                <a:lnTo>
                  <a:pt x="171450" y="438150"/>
                </a:lnTo>
                <a:lnTo>
                  <a:pt x="85725" y="314325"/>
                </a:lnTo>
                <a:lnTo>
                  <a:pt x="66675" y="114300"/>
                </a:lnTo>
                <a:lnTo>
                  <a:pt x="285750" y="28575"/>
                </a:lnTo>
              </a:path>
            </a:pathLst>
          </a:custGeom>
          <a:noFill/>
          <a:ln w="17145">
            <a:solidFill>
              <a:srgbClr val="FFFFFF"/>
            </a:solidFill>
          </a:ln>
        </p:spPr>
        <p:txBody>
          <a:bodyPr/>
          <a:lstStyle/>
          <a:p>
            <a:endParaRPr lang="en-US"/>
          </a:p>
        </p:txBody>
      </p:sp>
      <p:sp>
        <p:nvSpPr>
          <p:cNvPr id="29" name="SAFETY icon — editable orange check">
            <a:extLst>
              <a:ext uri="{FF2B5EF4-FFF2-40B4-BE49-F238E27FC236}">
                <a16:creationId xmlns:a16="http://schemas.microsoft.com/office/drawing/2014/main" id="{C617B764-65B8-DFD4-70BB-0C99C648EF85}"/>
              </a:ext>
            </a:extLst>
          </p:cNvPr>
          <p:cNvSpPr>
            <a:spLocks noGrp="1"/>
          </p:cNvSpPr>
          <p:nvPr/>
        </p:nvSpPr>
        <p:spPr>
          <a:xfrm>
            <a:off x="944880" y="1809750"/>
            <a:ext cx="514350" cy="514350"/>
          </a:xfrm>
          <a:custGeom>
            <a:avLst/>
            <a:gdLst/>
            <a:ahLst/>
            <a:cxnLst/>
            <a:rect l="0" t="0" r="0" b="0"/>
            <a:pathLst>
              <a:path w="571500" h="571500">
                <a:moveTo>
                  <a:pt x="180975" y="266700"/>
                </a:moveTo>
                <a:lnTo>
                  <a:pt x="257175" y="342900"/>
                </a:lnTo>
                <a:lnTo>
                  <a:pt x="409575" y="180975"/>
                </a:lnTo>
              </a:path>
            </a:pathLst>
          </a:custGeom>
          <a:noFill/>
          <a:ln w="25718">
            <a:solidFill>
              <a:srgbClr val="FF8200"/>
            </a:solidFill>
          </a:ln>
        </p:spPr>
        <p:txBody>
          <a:bodyPr/>
          <a:lstStyle/>
          <a:p>
            <a:endParaRPr lang="en-US"/>
          </a:p>
        </p:txBody>
      </p:sp>
      <p:sp>
        <p:nvSpPr>
          <p:cNvPr id="31" name="SAFETY title">
            <a:extLst>
              <a:ext uri="{FF2B5EF4-FFF2-40B4-BE49-F238E27FC236}">
                <a16:creationId xmlns:a16="http://schemas.microsoft.com/office/drawing/2014/main" id="{8A696AD2-DE91-2600-9AF5-DA1EFB72816B}"/>
              </a:ext>
            </a:extLst>
          </p:cNvPr>
          <p:cNvSpPr>
            <a:spLocks noGrp="1"/>
          </p:cNvSpPr>
          <p:nvPr/>
        </p:nvSpPr>
        <p:spPr>
          <a:xfrm>
            <a:off x="273368" y="2476500"/>
            <a:ext cx="1857375" cy="409575"/>
          </a:xfrm>
          <a:prstGeom prst="rect">
            <a:avLst/>
          </a:prstGeom>
          <a:noFill/>
          <a:ln w="0">
            <a:noFill/>
          </a:ln>
        </p:spPr>
        <p:txBody>
          <a:bodyPr wrap="none" lIns="0" tIns="0" rIns="0" bIns="0" anchor="t">
            <a:noAutofit/>
          </a:bodyPr>
          <a:lstStyle/>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‏السلامة</a:t>
            </a:r>
          </a:p>
        </p:txBody>
      </p:sp>
      <p:sp>
        <p:nvSpPr>
          <p:cNvPr id="33" name="SAFETY divider">
            <a:extLst>
              <a:ext uri="{FF2B5EF4-FFF2-40B4-BE49-F238E27FC236}">
                <a16:creationId xmlns:a16="http://schemas.microsoft.com/office/drawing/2014/main" id="{3DAE8E0B-69F8-661E-434E-84C8F8040541}"/>
              </a:ext>
            </a:extLst>
          </p:cNvPr>
          <p:cNvSpPr>
            <a:spLocks noGrp="1"/>
          </p:cNvSpPr>
          <p:nvPr/>
        </p:nvSpPr>
        <p:spPr>
          <a:xfrm>
            <a:off x="1063943" y="2790825"/>
            <a:ext cx="276225" cy="12383"/>
          </a:xfrm>
          <a:prstGeom prst="rect">
            <a:avLst/>
          </a:prstGeom>
          <a:solidFill>
            <a:srgbClr val="FF8200"/>
          </a:solidFill>
          <a:ln w="0">
            <a:noFill/>
          </a:ln>
        </p:spPr>
        <p:txBody>
          <a:bodyPr/>
          <a:lstStyle/>
          <a:p>
            <a:endParaRPr lang="en-US"/>
          </a:p>
        </p:txBody>
      </p:sp>
      <p:sp>
        <p:nvSpPr>
          <p:cNvPr id="35" name="SAFETY description">
            <a:extLst>
              <a:ext uri="{FF2B5EF4-FFF2-40B4-BE49-F238E27FC236}">
                <a16:creationId xmlns:a16="http://schemas.microsoft.com/office/drawing/2014/main" id="{98BD597A-DAA0-D007-3DAC-DD4A64A96B06}"/>
              </a:ext>
            </a:extLst>
          </p:cNvPr>
          <p:cNvSpPr>
            <a:spLocks noGrp="1"/>
          </p:cNvSpPr>
          <p:nvPr/>
        </p:nvSpPr>
        <p:spPr>
          <a:xfrm>
            <a:off x="292418" y="2914650"/>
            <a:ext cx="1819275"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‏السلامة أولاً في</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‏كل ما نقوم به،</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‏حمايةً لعملائنا</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‏وموظفينا وأصولنا</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‏ومجتمعاتنا.</a:t>
            </a:r>
          </a:p>
        </p:txBody>
      </p:sp>
      <p:sp>
        <p:nvSpPr>
          <p:cNvPr id="37" name="RELIABILITY panel — editable">
            <a:extLst>
              <a:ext uri="{FF2B5EF4-FFF2-40B4-BE49-F238E27FC236}">
                <a16:creationId xmlns:a16="http://schemas.microsoft.com/office/drawing/2014/main" id="{D0952A3E-3CFE-5480-DCA8-5D9E656B5306}"/>
              </a:ext>
            </a:extLst>
          </p:cNvPr>
          <p:cNvSpPr>
            <a:spLocks noGrp="1"/>
          </p:cNvSpPr>
          <p:nvPr/>
        </p:nvSpPr>
        <p:spPr>
          <a:xfrm>
            <a:off x="2230755" y="1581150"/>
            <a:ext cx="1885950" cy="4352925"/>
          </a:xfrm>
          <a:prstGeom prst="roundRect">
            <a:avLst>
              <a:gd name="adj" fmla="val 4545"/>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39" name="Picture 38">
            <a:extLst>
              <a:ext uri="{FF2B5EF4-FFF2-40B4-BE49-F238E27FC236}">
                <a16:creationId xmlns:a16="http://schemas.microsoft.com/office/drawing/2014/main" id="{3F2CA12E-574D-3FE8-D474-DD0B2D781A2B}"/>
              </a:ext>
            </a:extLst>
          </p:cNvPr>
          <p:cNvPicPr>
            <a:picLocks noChangeAspect="1"/>
          </p:cNvPicPr>
          <p:nvPr/>
        </p:nvPicPr>
        <p:blipFill>
          <a:blip r:embed="rId3"/>
          <a:srcRect l="122" r="122"/>
          <a:stretch>
            <a:fillRect/>
          </a:stretch>
        </p:blipFill>
        <p:spPr>
          <a:xfrm>
            <a:off x="2240280" y="3779520"/>
            <a:ext cx="1866900" cy="2145792"/>
          </a:xfrm>
          <a:prstGeom prst="rect">
            <a:avLst/>
          </a:prstGeom>
        </p:spPr>
      </p:pic>
      <p:sp>
        <p:nvSpPr>
          <p:cNvPr id="41" name="RELIABILITY photo blend — editable">
            <a:extLst>
              <a:ext uri="{FF2B5EF4-FFF2-40B4-BE49-F238E27FC236}">
                <a16:creationId xmlns:a16="http://schemas.microsoft.com/office/drawing/2014/main" id="{7760173B-3C1E-836A-2CA7-2F403462DEE4}"/>
              </a:ext>
            </a:extLst>
          </p:cNvPr>
          <p:cNvSpPr>
            <a:spLocks noGrp="1"/>
          </p:cNvSpPr>
          <p:nvPr/>
        </p:nvSpPr>
        <p:spPr>
          <a:xfrm>
            <a:off x="2240280" y="3769995"/>
            <a:ext cx="1866900"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43" name="RELIABILITY icon circle — editable">
            <a:extLst>
              <a:ext uri="{FF2B5EF4-FFF2-40B4-BE49-F238E27FC236}">
                <a16:creationId xmlns:a16="http://schemas.microsoft.com/office/drawing/2014/main" id="{A1A97D90-166F-1FAB-F510-07DB6907E46B}"/>
              </a:ext>
            </a:extLst>
          </p:cNvPr>
          <p:cNvSpPr>
            <a:spLocks noGrp="1"/>
          </p:cNvSpPr>
          <p:nvPr/>
        </p:nvSpPr>
        <p:spPr>
          <a:xfrm>
            <a:off x="2845118" y="1724025"/>
            <a:ext cx="657225" cy="638175"/>
          </a:xfrm>
          <a:prstGeom prst="ellipse">
            <a:avLst/>
          </a:prstGeom>
          <a:noFill/>
          <a:ln w="13335">
            <a:solidFill>
              <a:srgbClr val="FFFFFF"/>
            </a:solidFill>
          </a:ln>
        </p:spPr>
        <p:txBody>
          <a:bodyPr/>
          <a:lstStyle/>
          <a:p>
            <a:endParaRPr lang="en-US"/>
          </a:p>
        </p:txBody>
      </p:sp>
      <p:sp>
        <p:nvSpPr>
          <p:cNvPr id="45" name="RELIABILITY orange circle accent">
            <a:extLst>
              <a:ext uri="{FF2B5EF4-FFF2-40B4-BE49-F238E27FC236}">
                <a16:creationId xmlns:a16="http://schemas.microsoft.com/office/drawing/2014/main" id="{76E062D0-EE78-BA77-2552-658C178D9AB1}"/>
              </a:ext>
            </a:extLst>
          </p:cNvPr>
          <p:cNvSpPr>
            <a:spLocks noGrp="1"/>
          </p:cNvSpPr>
          <p:nvPr/>
        </p:nvSpPr>
        <p:spPr>
          <a:xfrm>
            <a:off x="2840355"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47" name="RELIABILITY icon — editable">
            <a:extLst>
              <a:ext uri="{FF2B5EF4-FFF2-40B4-BE49-F238E27FC236}">
                <a16:creationId xmlns:a16="http://schemas.microsoft.com/office/drawing/2014/main" id="{43AA8717-CD2D-4503-BD38-AEE42B174C8B}"/>
              </a:ext>
            </a:extLst>
          </p:cNvPr>
          <p:cNvSpPr>
            <a:spLocks noGrp="1"/>
          </p:cNvSpPr>
          <p:nvPr/>
        </p:nvSpPr>
        <p:spPr>
          <a:xfrm>
            <a:off x="2916555" y="1809750"/>
            <a:ext cx="514350" cy="514350"/>
          </a:xfrm>
          <a:custGeom>
            <a:avLst/>
            <a:gdLst/>
            <a:ahLst/>
            <a:cxnLst/>
            <a:rect l="0" t="0" r="0" b="0"/>
            <a:pathLst>
              <a:path w="571500" h="571500">
                <a:moveTo>
                  <a:pt x="28575" y="180975"/>
                </a:moveTo>
                <a:lnTo>
                  <a:pt x="133350" y="38100"/>
                </a:lnTo>
                <a:lnTo>
                  <a:pt x="209550" y="76200"/>
                </a:lnTo>
                <a:lnTo>
                  <a:pt x="114300" y="238125"/>
                </a:lnTo>
                <a:lnTo>
                  <a:pt x="28575" y="180975"/>
                </a:lnTo>
              </a:path>
              <a:path w="571500" h="571500">
                <a:moveTo>
                  <a:pt x="371475" y="76200"/>
                </a:moveTo>
                <a:lnTo>
                  <a:pt x="438150" y="38100"/>
                </a:lnTo>
                <a:lnTo>
                  <a:pt x="552450" y="190500"/>
                </a:lnTo>
                <a:lnTo>
                  <a:pt x="476250" y="247650"/>
                </a:lnTo>
                <a:lnTo>
                  <a:pt x="371475" y="76200"/>
                </a:lnTo>
              </a:path>
              <a:path w="571500" h="571500">
                <a:moveTo>
                  <a:pt x="171450" y="123825"/>
                </a:moveTo>
                <a:lnTo>
                  <a:pt x="257175" y="95250"/>
                </a:lnTo>
                <a:lnTo>
                  <a:pt x="314325" y="133350"/>
                </a:lnTo>
                <a:lnTo>
                  <a:pt x="409575" y="114300"/>
                </a:lnTo>
              </a:path>
              <a:path w="571500" h="571500">
                <a:moveTo>
                  <a:pt x="114300" y="238125"/>
                </a:moveTo>
                <a:lnTo>
                  <a:pt x="266700" y="381000"/>
                </a:lnTo>
                <a:lnTo>
                  <a:pt x="333375" y="409575"/>
                </a:lnTo>
                <a:lnTo>
                  <a:pt x="400050" y="361950"/>
                </a:lnTo>
                <a:lnTo>
                  <a:pt x="457200" y="276225"/>
                </a:lnTo>
                <a:lnTo>
                  <a:pt x="390525" y="190500"/>
                </a:lnTo>
                <a:lnTo>
                  <a:pt x="323850" y="152400"/>
                </a:lnTo>
                <a:lnTo>
                  <a:pt x="266700" y="200025"/>
                </a:lnTo>
                <a:lnTo>
                  <a:pt x="219075" y="171450"/>
                </a:lnTo>
                <a:lnTo>
                  <a:pt x="247650" y="123825"/>
                </a:lnTo>
              </a:path>
              <a:path w="571500" h="571500">
                <a:moveTo>
                  <a:pt x="200025" y="257175"/>
                </a:moveTo>
                <a:lnTo>
                  <a:pt x="295275" y="352425"/>
                </a:lnTo>
              </a:path>
              <a:path w="571500" h="571500">
                <a:moveTo>
                  <a:pt x="257175" y="219075"/>
                </a:moveTo>
                <a:lnTo>
                  <a:pt x="361950" y="323850"/>
                </a:lnTo>
              </a:path>
              <a:path w="571500" h="571500">
                <a:moveTo>
                  <a:pt x="314325" y="190500"/>
                </a:moveTo>
                <a:lnTo>
                  <a:pt x="419100" y="285750"/>
                </a:lnTo>
              </a:path>
              <a:path w="571500" h="571500">
                <a:moveTo>
                  <a:pt x="161925" y="238125"/>
                </a:moveTo>
                <a:lnTo>
                  <a:pt x="114300" y="295275"/>
                </a:lnTo>
                <a:lnTo>
                  <a:pt x="152400" y="333375"/>
                </a:lnTo>
                <a:lnTo>
                  <a:pt x="209550" y="276225"/>
                </a:lnTo>
              </a:path>
              <a:path w="571500" h="571500">
                <a:moveTo>
                  <a:pt x="209550" y="295275"/>
                </a:moveTo>
                <a:lnTo>
                  <a:pt x="161925" y="352425"/>
                </a:lnTo>
                <a:lnTo>
                  <a:pt x="200025" y="390525"/>
                </a:lnTo>
                <a:lnTo>
                  <a:pt x="257175" y="333375"/>
                </a:lnTo>
              </a:path>
              <a:path w="571500" h="571500">
                <a:moveTo>
                  <a:pt x="257175" y="342900"/>
                </a:moveTo>
                <a:lnTo>
                  <a:pt x="219075" y="390525"/>
                </a:lnTo>
                <a:lnTo>
                  <a:pt x="257175" y="428625"/>
                </a:lnTo>
                <a:lnTo>
                  <a:pt x="304800" y="381000"/>
                </a:lnTo>
              </a:path>
            </a:pathLst>
          </a:custGeom>
          <a:noFill/>
          <a:ln w="17145">
            <a:solidFill>
              <a:srgbClr val="FFFFFF"/>
            </a:solidFill>
          </a:ln>
        </p:spPr>
        <p:txBody>
          <a:bodyPr/>
          <a:lstStyle/>
          <a:p>
            <a:endParaRPr lang="en-US"/>
          </a:p>
        </p:txBody>
      </p:sp>
      <p:sp>
        <p:nvSpPr>
          <p:cNvPr id="49" name="RELIABILITY title">
            <a:extLst>
              <a:ext uri="{FF2B5EF4-FFF2-40B4-BE49-F238E27FC236}">
                <a16:creationId xmlns:a16="http://schemas.microsoft.com/office/drawing/2014/main" id="{52C2BAFE-2105-D338-03BC-1E020C1FEF27}"/>
              </a:ext>
            </a:extLst>
          </p:cNvPr>
          <p:cNvSpPr>
            <a:spLocks noGrp="1"/>
          </p:cNvSpPr>
          <p:nvPr/>
        </p:nvSpPr>
        <p:spPr>
          <a:xfrm>
            <a:off x="2278380" y="2476500"/>
            <a:ext cx="1790700" cy="409575"/>
          </a:xfrm>
          <a:prstGeom prst="rect">
            <a:avLst/>
          </a:prstGeom>
          <a:noFill/>
          <a:ln w="0">
            <a:noFill/>
          </a:ln>
        </p:spPr>
        <p:txBody>
          <a:bodyPr wrap="none" lIns="0" tIns="0" rIns="0" bIns="0" anchor="t">
            <a:noAutofit/>
          </a:bodyPr>
          <a:lstStyle/>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‏الموثوقية</a:t>
            </a:r>
          </a:p>
        </p:txBody>
      </p:sp>
      <p:sp>
        <p:nvSpPr>
          <p:cNvPr id="51" name="RELIABILITY divider">
            <a:extLst>
              <a:ext uri="{FF2B5EF4-FFF2-40B4-BE49-F238E27FC236}">
                <a16:creationId xmlns:a16="http://schemas.microsoft.com/office/drawing/2014/main" id="{5C621FE5-84C2-B7AE-1F68-7916F0A36EC1}"/>
              </a:ext>
            </a:extLst>
          </p:cNvPr>
          <p:cNvSpPr>
            <a:spLocks noGrp="1"/>
          </p:cNvSpPr>
          <p:nvPr/>
        </p:nvSpPr>
        <p:spPr>
          <a:xfrm>
            <a:off x="3035618" y="2790825"/>
            <a:ext cx="276225" cy="12383"/>
          </a:xfrm>
          <a:prstGeom prst="rect">
            <a:avLst/>
          </a:prstGeom>
          <a:solidFill>
            <a:srgbClr val="FF8200"/>
          </a:solidFill>
          <a:ln w="0">
            <a:noFill/>
          </a:ln>
        </p:spPr>
        <p:txBody>
          <a:bodyPr/>
          <a:lstStyle/>
          <a:p>
            <a:endParaRPr lang="en-US"/>
          </a:p>
        </p:txBody>
      </p:sp>
      <p:sp>
        <p:nvSpPr>
          <p:cNvPr id="53" name="RELIABILITY description">
            <a:extLst>
              <a:ext uri="{FF2B5EF4-FFF2-40B4-BE49-F238E27FC236}">
                <a16:creationId xmlns:a16="http://schemas.microsoft.com/office/drawing/2014/main" id="{2EA7A18B-B528-FBEF-A6FF-6F23EB176993}"/>
              </a:ext>
            </a:extLst>
          </p:cNvPr>
          <p:cNvSpPr>
            <a:spLocks noGrp="1"/>
          </p:cNvSpPr>
          <p:nvPr/>
        </p:nvSpPr>
        <p:spPr>
          <a:xfrm>
            <a:off x="2297430" y="2914650"/>
            <a:ext cx="1752600"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‏نلتزم بعمليات موثوقة</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‏وتوفير الوقود</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‏باستمرار، على مدار</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‏الساعة وطوال</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‏أيام الأسبوع.</a:t>
            </a:r>
          </a:p>
        </p:txBody>
      </p:sp>
      <p:sp>
        <p:nvSpPr>
          <p:cNvPr id="55" name="OPERATIONAL EXCELLENCE panel — editable">
            <a:extLst>
              <a:ext uri="{FF2B5EF4-FFF2-40B4-BE49-F238E27FC236}">
                <a16:creationId xmlns:a16="http://schemas.microsoft.com/office/drawing/2014/main" id="{A72C835A-B9AF-0A8F-756D-3C9427ECD99F}"/>
              </a:ext>
            </a:extLst>
          </p:cNvPr>
          <p:cNvSpPr>
            <a:spLocks noGrp="1"/>
          </p:cNvSpPr>
          <p:nvPr/>
        </p:nvSpPr>
        <p:spPr>
          <a:xfrm>
            <a:off x="4172903" y="1581150"/>
            <a:ext cx="1857375" cy="4352925"/>
          </a:xfrm>
          <a:prstGeom prst="roundRect">
            <a:avLst>
              <a:gd name="adj" fmla="val 4615"/>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57" name="Picture 56">
            <a:extLst>
              <a:ext uri="{FF2B5EF4-FFF2-40B4-BE49-F238E27FC236}">
                <a16:creationId xmlns:a16="http://schemas.microsoft.com/office/drawing/2014/main" id="{88F2DFE5-A2A8-7259-7C3E-D3D676919188}"/>
              </a:ext>
            </a:extLst>
          </p:cNvPr>
          <p:cNvPicPr>
            <a:picLocks noChangeAspect="1"/>
          </p:cNvPicPr>
          <p:nvPr/>
        </p:nvPicPr>
        <p:blipFill>
          <a:blip r:embed="rId4"/>
          <a:srcRect l="237" r="237"/>
          <a:stretch>
            <a:fillRect/>
          </a:stretch>
        </p:blipFill>
        <p:spPr>
          <a:xfrm>
            <a:off x="4182428" y="3779520"/>
            <a:ext cx="1838325" cy="2145792"/>
          </a:xfrm>
          <a:prstGeom prst="rect">
            <a:avLst/>
          </a:prstGeom>
        </p:spPr>
      </p:pic>
      <p:sp>
        <p:nvSpPr>
          <p:cNvPr id="59" name="OPERATIONAL&#10;EXCELLENCE photo blend — editable">
            <a:extLst>
              <a:ext uri="{FF2B5EF4-FFF2-40B4-BE49-F238E27FC236}">
                <a16:creationId xmlns:a16="http://schemas.microsoft.com/office/drawing/2014/main" id="{560F8472-A45B-F46F-3A22-CEC975C92B2D}"/>
              </a:ext>
            </a:extLst>
          </p:cNvPr>
          <p:cNvSpPr>
            <a:spLocks noGrp="1"/>
          </p:cNvSpPr>
          <p:nvPr/>
        </p:nvSpPr>
        <p:spPr>
          <a:xfrm>
            <a:off x="4182428" y="3769995"/>
            <a:ext cx="1838325"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61" name="OPERATIONAL&#10;EXCELLENCE icon circle — editable">
            <a:extLst>
              <a:ext uri="{FF2B5EF4-FFF2-40B4-BE49-F238E27FC236}">
                <a16:creationId xmlns:a16="http://schemas.microsoft.com/office/drawing/2014/main" id="{5B4CF30E-0703-0F6E-65D8-86A8E3BB5EBE}"/>
              </a:ext>
            </a:extLst>
          </p:cNvPr>
          <p:cNvSpPr>
            <a:spLocks noGrp="1"/>
          </p:cNvSpPr>
          <p:nvPr/>
        </p:nvSpPr>
        <p:spPr>
          <a:xfrm>
            <a:off x="4772978" y="1724025"/>
            <a:ext cx="657225" cy="638175"/>
          </a:xfrm>
          <a:prstGeom prst="ellipse">
            <a:avLst/>
          </a:prstGeom>
          <a:noFill/>
          <a:ln w="13335">
            <a:solidFill>
              <a:srgbClr val="FFFFFF"/>
            </a:solidFill>
          </a:ln>
        </p:spPr>
        <p:txBody>
          <a:bodyPr/>
          <a:lstStyle/>
          <a:p>
            <a:endParaRPr lang="en-US"/>
          </a:p>
        </p:txBody>
      </p:sp>
      <p:sp>
        <p:nvSpPr>
          <p:cNvPr id="63" name="OPERATIONAL&#10;EXCELLENCE orange circle accent">
            <a:extLst>
              <a:ext uri="{FF2B5EF4-FFF2-40B4-BE49-F238E27FC236}">
                <a16:creationId xmlns:a16="http://schemas.microsoft.com/office/drawing/2014/main" id="{7C73981E-F5E9-42B3-AF72-6D2F67677F03}"/>
              </a:ext>
            </a:extLst>
          </p:cNvPr>
          <p:cNvSpPr>
            <a:spLocks noGrp="1"/>
          </p:cNvSpPr>
          <p:nvPr/>
        </p:nvSpPr>
        <p:spPr>
          <a:xfrm>
            <a:off x="4768215"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65" name="OPERATIONAL&#10;EXCELLENCE icon — editable">
            <a:extLst>
              <a:ext uri="{FF2B5EF4-FFF2-40B4-BE49-F238E27FC236}">
                <a16:creationId xmlns:a16="http://schemas.microsoft.com/office/drawing/2014/main" id="{AD57EC61-2201-79C1-4FCB-0ED0CBA1394C}"/>
              </a:ext>
            </a:extLst>
          </p:cNvPr>
          <p:cNvSpPr>
            <a:spLocks noGrp="1"/>
          </p:cNvSpPr>
          <p:nvPr/>
        </p:nvSpPr>
        <p:spPr>
          <a:xfrm>
            <a:off x="4844415" y="1809750"/>
            <a:ext cx="514350" cy="514350"/>
          </a:xfrm>
          <a:custGeom>
            <a:avLst/>
            <a:gdLst/>
            <a:ahLst/>
            <a:cxnLst/>
            <a:rect l="0" t="0" r="0" b="0"/>
            <a:pathLst>
              <a:path w="571500" h="571500">
                <a:moveTo>
                  <a:pt x="457200" y="219075"/>
                </a:moveTo>
                <a:lnTo>
                  <a:pt x="455848" y="240563"/>
                </a:lnTo>
                <a:lnTo>
                  <a:pt x="451814" y="261713"/>
                </a:lnTo>
                <a:lnTo>
                  <a:pt x="445160" y="282190"/>
                </a:lnTo>
                <a:lnTo>
                  <a:pt x="435993" y="301672"/>
                </a:lnTo>
                <a:lnTo>
                  <a:pt x="424456" y="319851"/>
                </a:lnTo>
                <a:lnTo>
                  <a:pt x="410732" y="336441"/>
                </a:lnTo>
                <a:lnTo>
                  <a:pt x="395036" y="351179"/>
                </a:lnTo>
                <a:lnTo>
                  <a:pt x="377618" y="363835"/>
                </a:lnTo>
                <a:lnTo>
                  <a:pt x="358750" y="374208"/>
                </a:lnTo>
                <a:lnTo>
                  <a:pt x="338731" y="382134"/>
                </a:lnTo>
                <a:lnTo>
                  <a:pt x="317877" y="387488"/>
                </a:lnTo>
                <a:lnTo>
                  <a:pt x="296515" y="390187"/>
                </a:lnTo>
                <a:lnTo>
                  <a:pt x="274985" y="390187"/>
                </a:lnTo>
                <a:lnTo>
                  <a:pt x="253623" y="387488"/>
                </a:lnTo>
                <a:lnTo>
                  <a:pt x="232769" y="382134"/>
                </a:lnTo>
                <a:lnTo>
                  <a:pt x="212750" y="374208"/>
                </a:lnTo>
                <a:lnTo>
                  <a:pt x="193882" y="363835"/>
                </a:lnTo>
                <a:lnTo>
                  <a:pt x="176464" y="351179"/>
                </a:lnTo>
                <a:lnTo>
                  <a:pt x="160768" y="336441"/>
                </a:lnTo>
                <a:lnTo>
                  <a:pt x="147044" y="319851"/>
                </a:lnTo>
                <a:lnTo>
                  <a:pt x="135507" y="301672"/>
                </a:lnTo>
                <a:lnTo>
                  <a:pt x="126340" y="282190"/>
                </a:lnTo>
                <a:lnTo>
                  <a:pt x="119686" y="261713"/>
                </a:lnTo>
                <a:lnTo>
                  <a:pt x="115652" y="240563"/>
                </a:lnTo>
                <a:lnTo>
                  <a:pt x="114300" y="219075"/>
                </a:lnTo>
                <a:lnTo>
                  <a:pt x="115652" y="197587"/>
                </a:lnTo>
                <a:lnTo>
                  <a:pt x="119686" y="176437"/>
                </a:lnTo>
                <a:lnTo>
                  <a:pt x="126340" y="155960"/>
                </a:lnTo>
                <a:lnTo>
                  <a:pt x="135507" y="136478"/>
                </a:lnTo>
                <a:lnTo>
                  <a:pt x="147044" y="118299"/>
                </a:lnTo>
                <a:lnTo>
                  <a:pt x="160768" y="101709"/>
                </a:lnTo>
                <a:lnTo>
                  <a:pt x="176464" y="86971"/>
                </a:lnTo>
                <a:lnTo>
                  <a:pt x="193882" y="74315"/>
                </a:lnTo>
                <a:lnTo>
                  <a:pt x="212750" y="63942"/>
                </a:lnTo>
                <a:lnTo>
                  <a:pt x="232769" y="56016"/>
                </a:lnTo>
                <a:lnTo>
                  <a:pt x="253623" y="50662"/>
                </a:lnTo>
                <a:lnTo>
                  <a:pt x="274985" y="47963"/>
                </a:lnTo>
                <a:lnTo>
                  <a:pt x="296515" y="47963"/>
                </a:lnTo>
                <a:lnTo>
                  <a:pt x="317877" y="50662"/>
                </a:lnTo>
                <a:lnTo>
                  <a:pt x="338731" y="56016"/>
                </a:lnTo>
                <a:lnTo>
                  <a:pt x="358750" y="63942"/>
                </a:lnTo>
                <a:lnTo>
                  <a:pt x="377618" y="74315"/>
                </a:lnTo>
                <a:lnTo>
                  <a:pt x="395036" y="86971"/>
                </a:lnTo>
                <a:lnTo>
                  <a:pt x="410732" y="101709"/>
                </a:lnTo>
                <a:lnTo>
                  <a:pt x="424456" y="118299"/>
                </a:lnTo>
                <a:lnTo>
                  <a:pt x="435993" y="136478"/>
                </a:lnTo>
                <a:lnTo>
                  <a:pt x="445160" y="155960"/>
                </a:lnTo>
                <a:lnTo>
                  <a:pt x="451814" y="176437"/>
                </a:lnTo>
                <a:lnTo>
                  <a:pt x="455848" y="197587"/>
                </a:lnTo>
                <a:lnTo>
                  <a:pt x="457200" y="219075"/>
                </a:lnTo>
              </a:path>
              <a:path w="571500" h="571500">
                <a:moveTo>
                  <a:pt x="161925" y="361950"/>
                </a:moveTo>
                <a:lnTo>
                  <a:pt x="104775" y="542925"/>
                </a:lnTo>
                <a:lnTo>
                  <a:pt x="219075" y="485775"/>
                </a:lnTo>
                <a:lnTo>
                  <a:pt x="276225" y="552450"/>
                </a:lnTo>
                <a:lnTo>
                  <a:pt x="314325" y="400050"/>
                </a:lnTo>
              </a:path>
              <a:path w="571500" h="571500">
                <a:moveTo>
                  <a:pt x="314325" y="400050"/>
                </a:moveTo>
                <a:lnTo>
                  <a:pt x="390525" y="542925"/>
                </a:lnTo>
                <a:lnTo>
                  <a:pt x="428625" y="466725"/>
                </a:lnTo>
                <a:lnTo>
                  <a:pt x="504825" y="495300"/>
                </a:lnTo>
                <a:lnTo>
                  <a:pt x="419100" y="333375"/>
                </a:lnTo>
              </a:path>
            </a:pathLst>
          </a:custGeom>
          <a:noFill/>
          <a:ln w="17145">
            <a:solidFill>
              <a:srgbClr val="FFFFFF"/>
            </a:solidFill>
          </a:ln>
        </p:spPr>
        <p:txBody>
          <a:bodyPr/>
          <a:lstStyle/>
          <a:p>
            <a:endParaRPr lang="en-US"/>
          </a:p>
        </p:txBody>
      </p:sp>
      <p:sp>
        <p:nvSpPr>
          <p:cNvPr id="67" name="OPERATIONAL&#10;EXCELLENCE icon — editable orange star">
            <a:extLst>
              <a:ext uri="{FF2B5EF4-FFF2-40B4-BE49-F238E27FC236}">
                <a16:creationId xmlns:a16="http://schemas.microsoft.com/office/drawing/2014/main" id="{750A3D97-05FF-782E-D726-4A4EF12DFB60}"/>
              </a:ext>
            </a:extLst>
          </p:cNvPr>
          <p:cNvSpPr>
            <a:spLocks noGrp="1"/>
          </p:cNvSpPr>
          <p:nvPr/>
        </p:nvSpPr>
        <p:spPr>
          <a:xfrm>
            <a:off x="4844415" y="1809750"/>
            <a:ext cx="514350" cy="514350"/>
          </a:xfrm>
          <a:custGeom>
            <a:avLst/>
            <a:gdLst/>
            <a:ahLst/>
            <a:cxnLst/>
            <a:rect l="0" t="0" r="0" b="0"/>
            <a:pathLst>
              <a:path w="571500" h="571500">
                <a:moveTo>
                  <a:pt x="285750" y="114300"/>
                </a:moveTo>
                <a:lnTo>
                  <a:pt x="313743" y="180546"/>
                </a:lnTo>
                <a:lnTo>
                  <a:pt x="385397" y="186698"/>
                </a:lnTo>
                <a:lnTo>
                  <a:pt x="331044" y="233792"/>
                </a:lnTo>
                <a:lnTo>
                  <a:pt x="347335" y="303840"/>
                </a:lnTo>
                <a:lnTo>
                  <a:pt x="285750" y="266700"/>
                </a:lnTo>
                <a:lnTo>
                  <a:pt x="224165" y="303840"/>
                </a:lnTo>
                <a:lnTo>
                  <a:pt x="240456" y="233792"/>
                </a:lnTo>
                <a:lnTo>
                  <a:pt x="186103" y="186698"/>
                </a:lnTo>
                <a:lnTo>
                  <a:pt x="257757" y="180546"/>
                </a:lnTo>
                <a:lnTo>
                  <a:pt x="285750" y="114300"/>
                </a:lnTo>
                <a:close/>
              </a:path>
            </a:pathLst>
          </a:custGeom>
          <a:solidFill>
            <a:srgbClr val="FF8200"/>
          </a:solidFill>
          <a:ln w="5715">
            <a:solidFill>
              <a:srgbClr val="FF8200"/>
            </a:solidFill>
          </a:ln>
        </p:spPr>
        <p:txBody>
          <a:bodyPr/>
          <a:lstStyle/>
          <a:p>
            <a:endParaRPr lang="en-US"/>
          </a:p>
        </p:txBody>
      </p:sp>
      <p:sp>
        <p:nvSpPr>
          <p:cNvPr id="69" name="OPERATIONAL&#10;EXCELLENCE title">
            <a:extLst>
              <a:ext uri="{FF2B5EF4-FFF2-40B4-BE49-F238E27FC236}">
                <a16:creationId xmlns:a16="http://schemas.microsoft.com/office/drawing/2014/main" id="{AFA17322-0B69-F2EF-BD23-8087BD628040}"/>
              </a:ext>
            </a:extLst>
          </p:cNvPr>
          <p:cNvSpPr>
            <a:spLocks noGrp="1"/>
          </p:cNvSpPr>
          <p:nvPr/>
        </p:nvSpPr>
        <p:spPr>
          <a:xfrm>
            <a:off x="4220528" y="2476500"/>
            <a:ext cx="1762125" cy="409575"/>
          </a:xfrm>
          <a:prstGeom prst="rect">
            <a:avLst/>
          </a:prstGeom>
          <a:noFill/>
          <a:ln w="0">
            <a:noFill/>
          </a:ln>
        </p:spPr>
        <p:txBody>
          <a:bodyPr wrap="none" lIns="0" tIns="0" rIns="0" bIns="0" anchor="t">
            <a:noAutofit/>
          </a:bodyPr>
          <a:lstStyle/>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‏التميز</a:t>
            </a:r>
          </a:p>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‏التشغيلي</a:t>
            </a:r>
          </a:p>
        </p:txBody>
      </p:sp>
      <p:sp>
        <p:nvSpPr>
          <p:cNvPr id="71" name="OPERATIONAL&#10;EXCELLENCE divider">
            <a:extLst>
              <a:ext uri="{FF2B5EF4-FFF2-40B4-BE49-F238E27FC236}">
                <a16:creationId xmlns:a16="http://schemas.microsoft.com/office/drawing/2014/main" id="{1291AD9A-50F6-924F-D096-5D8326511611}"/>
              </a:ext>
            </a:extLst>
          </p:cNvPr>
          <p:cNvSpPr>
            <a:spLocks noGrp="1"/>
          </p:cNvSpPr>
          <p:nvPr/>
        </p:nvSpPr>
        <p:spPr>
          <a:xfrm>
            <a:off x="4963478" y="2924175"/>
            <a:ext cx="276225" cy="12383"/>
          </a:xfrm>
          <a:prstGeom prst="rect">
            <a:avLst/>
          </a:prstGeom>
          <a:solidFill>
            <a:srgbClr val="FF8200"/>
          </a:solidFill>
          <a:ln w="0">
            <a:noFill/>
          </a:ln>
        </p:spPr>
        <p:txBody>
          <a:bodyPr/>
          <a:lstStyle/>
          <a:p>
            <a:endParaRPr lang="en-US"/>
          </a:p>
        </p:txBody>
      </p:sp>
      <p:sp>
        <p:nvSpPr>
          <p:cNvPr id="73" name="OPERATIONAL&#10;EXCELLENCE description">
            <a:extLst>
              <a:ext uri="{FF2B5EF4-FFF2-40B4-BE49-F238E27FC236}">
                <a16:creationId xmlns:a16="http://schemas.microsoft.com/office/drawing/2014/main" id="{CD2CD620-191F-36F9-B77D-E33DE00750BF}"/>
              </a:ext>
            </a:extLst>
          </p:cNvPr>
          <p:cNvSpPr>
            <a:spLocks noGrp="1"/>
          </p:cNvSpPr>
          <p:nvPr/>
        </p:nvSpPr>
        <p:spPr>
          <a:xfrm>
            <a:off x="4239578" y="3038475"/>
            <a:ext cx="1724025"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‏نطور باستمرار</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‏عملياتنا وأداءنا</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‏ومعايير خدماتنا.</a:t>
            </a:r>
          </a:p>
        </p:txBody>
      </p:sp>
      <p:sp>
        <p:nvSpPr>
          <p:cNvPr id="75" name="CUSTOMER FOCUS panel — editable">
            <a:extLst>
              <a:ext uri="{FF2B5EF4-FFF2-40B4-BE49-F238E27FC236}">
                <a16:creationId xmlns:a16="http://schemas.microsoft.com/office/drawing/2014/main" id="{26F159A3-1846-07BD-C072-E47679EAFE6D}"/>
              </a:ext>
            </a:extLst>
          </p:cNvPr>
          <p:cNvSpPr>
            <a:spLocks noGrp="1"/>
          </p:cNvSpPr>
          <p:nvPr/>
        </p:nvSpPr>
        <p:spPr>
          <a:xfrm>
            <a:off x="6083618" y="1581150"/>
            <a:ext cx="1895475" cy="4352925"/>
          </a:xfrm>
          <a:prstGeom prst="roundRect">
            <a:avLst>
              <a:gd name="adj" fmla="val 4523"/>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77" name="Picture 76">
            <a:extLst>
              <a:ext uri="{FF2B5EF4-FFF2-40B4-BE49-F238E27FC236}">
                <a16:creationId xmlns:a16="http://schemas.microsoft.com/office/drawing/2014/main" id="{478C3FED-168B-46A5-DB94-389AA7FF94C2}"/>
              </a:ext>
            </a:extLst>
          </p:cNvPr>
          <p:cNvPicPr>
            <a:picLocks noChangeAspect="1"/>
          </p:cNvPicPr>
          <p:nvPr/>
        </p:nvPicPr>
        <p:blipFill>
          <a:blip r:embed="rId5"/>
          <a:srcRect l="192" r="192"/>
          <a:stretch>
            <a:fillRect/>
          </a:stretch>
        </p:blipFill>
        <p:spPr>
          <a:xfrm>
            <a:off x="6093143" y="3779520"/>
            <a:ext cx="1876425" cy="2145792"/>
          </a:xfrm>
          <a:prstGeom prst="rect">
            <a:avLst/>
          </a:prstGeom>
        </p:spPr>
      </p:pic>
      <p:sp>
        <p:nvSpPr>
          <p:cNvPr id="79" name="CUSTOMER&#10;FOCUS photo blend — editable">
            <a:extLst>
              <a:ext uri="{FF2B5EF4-FFF2-40B4-BE49-F238E27FC236}">
                <a16:creationId xmlns:a16="http://schemas.microsoft.com/office/drawing/2014/main" id="{CCF591E8-98A4-7FE9-9097-D6333A59C3FA}"/>
              </a:ext>
            </a:extLst>
          </p:cNvPr>
          <p:cNvSpPr>
            <a:spLocks noGrp="1"/>
          </p:cNvSpPr>
          <p:nvPr/>
        </p:nvSpPr>
        <p:spPr>
          <a:xfrm>
            <a:off x="6093143" y="3769995"/>
            <a:ext cx="1876425"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81" name="CUSTOMER&#10;FOCUS icon circle — editable">
            <a:extLst>
              <a:ext uri="{FF2B5EF4-FFF2-40B4-BE49-F238E27FC236}">
                <a16:creationId xmlns:a16="http://schemas.microsoft.com/office/drawing/2014/main" id="{98CDCAEB-854B-4E58-516E-43F2D6E159A5}"/>
              </a:ext>
            </a:extLst>
          </p:cNvPr>
          <p:cNvSpPr>
            <a:spLocks noGrp="1"/>
          </p:cNvSpPr>
          <p:nvPr/>
        </p:nvSpPr>
        <p:spPr>
          <a:xfrm>
            <a:off x="6702743" y="1724025"/>
            <a:ext cx="657225" cy="638175"/>
          </a:xfrm>
          <a:prstGeom prst="ellipse">
            <a:avLst/>
          </a:prstGeom>
          <a:noFill/>
          <a:ln w="13335">
            <a:solidFill>
              <a:srgbClr val="FFFFFF"/>
            </a:solidFill>
          </a:ln>
        </p:spPr>
        <p:txBody>
          <a:bodyPr/>
          <a:lstStyle/>
          <a:p>
            <a:endParaRPr lang="en-US"/>
          </a:p>
        </p:txBody>
      </p:sp>
      <p:sp>
        <p:nvSpPr>
          <p:cNvPr id="83" name="CUSTOMER&#10;FOCUS orange circle accent">
            <a:extLst>
              <a:ext uri="{FF2B5EF4-FFF2-40B4-BE49-F238E27FC236}">
                <a16:creationId xmlns:a16="http://schemas.microsoft.com/office/drawing/2014/main" id="{7450AA8E-6EF9-4EF3-CB17-7B87F1074D02}"/>
              </a:ext>
            </a:extLst>
          </p:cNvPr>
          <p:cNvSpPr>
            <a:spLocks noGrp="1"/>
          </p:cNvSpPr>
          <p:nvPr/>
        </p:nvSpPr>
        <p:spPr>
          <a:xfrm>
            <a:off x="6697980"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85" name="CUSTOMER&#10;FOCUS icon — editable">
            <a:extLst>
              <a:ext uri="{FF2B5EF4-FFF2-40B4-BE49-F238E27FC236}">
                <a16:creationId xmlns:a16="http://schemas.microsoft.com/office/drawing/2014/main" id="{D9CBFC15-EEEF-FF52-1D2C-2AFDF2D1322A}"/>
              </a:ext>
            </a:extLst>
          </p:cNvPr>
          <p:cNvSpPr>
            <a:spLocks noGrp="1"/>
          </p:cNvSpPr>
          <p:nvPr/>
        </p:nvSpPr>
        <p:spPr>
          <a:xfrm>
            <a:off x="6774180" y="1809750"/>
            <a:ext cx="514350" cy="514350"/>
          </a:xfrm>
          <a:custGeom>
            <a:avLst/>
            <a:gdLst/>
            <a:ahLst/>
            <a:cxnLst/>
            <a:rect l="0" t="0" r="0" b="0"/>
            <a:pathLst>
              <a:path w="571500" h="571500">
                <a:moveTo>
                  <a:pt x="400050" y="152400"/>
                </a:moveTo>
                <a:lnTo>
                  <a:pt x="399149" y="166726"/>
                </a:lnTo>
                <a:lnTo>
                  <a:pt x="396459" y="180825"/>
                </a:lnTo>
                <a:lnTo>
                  <a:pt x="392023" y="194477"/>
                </a:lnTo>
                <a:lnTo>
                  <a:pt x="385912" y="207464"/>
                </a:lnTo>
                <a:lnTo>
                  <a:pt x="378221" y="219584"/>
                </a:lnTo>
                <a:lnTo>
                  <a:pt x="369071" y="230644"/>
                </a:lnTo>
                <a:lnTo>
                  <a:pt x="358608" y="240470"/>
                </a:lnTo>
                <a:lnTo>
                  <a:pt x="346995" y="248907"/>
                </a:lnTo>
                <a:lnTo>
                  <a:pt x="334417" y="255822"/>
                </a:lnTo>
                <a:lnTo>
                  <a:pt x="321071" y="261106"/>
                </a:lnTo>
                <a:lnTo>
                  <a:pt x="307168" y="264675"/>
                </a:lnTo>
                <a:lnTo>
                  <a:pt x="292927" y="266474"/>
                </a:lnTo>
                <a:lnTo>
                  <a:pt x="278573" y="266474"/>
                </a:lnTo>
                <a:lnTo>
                  <a:pt x="264332" y="264675"/>
                </a:lnTo>
                <a:lnTo>
                  <a:pt x="250429" y="261106"/>
                </a:lnTo>
                <a:lnTo>
                  <a:pt x="237083" y="255822"/>
                </a:lnTo>
                <a:lnTo>
                  <a:pt x="224505" y="248907"/>
                </a:lnTo>
                <a:lnTo>
                  <a:pt x="212892" y="240470"/>
                </a:lnTo>
                <a:lnTo>
                  <a:pt x="202429" y="230644"/>
                </a:lnTo>
                <a:lnTo>
                  <a:pt x="193279" y="219584"/>
                </a:lnTo>
                <a:lnTo>
                  <a:pt x="185588" y="207464"/>
                </a:lnTo>
                <a:lnTo>
                  <a:pt x="179477" y="194477"/>
                </a:lnTo>
                <a:lnTo>
                  <a:pt x="175041" y="180825"/>
                </a:lnTo>
                <a:lnTo>
                  <a:pt x="172351" y="166726"/>
                </a:lnTo>
                <a:lnTo>
                  <a:pt x="171450" y="152400"/>
                </a:lnTo>
                <a:lnTo>
                  <a:pt x="172351" y="138074"/>
                </a:lnTo>
                <a:lnTo>
                  <a:pt x="175041" y="123975"/>
                </a:lnTo>
                <a:lnTo>
                  <a:pt x="179477" y="110323"/>
                </a:lnTo>
                <a:lnTo>
                  <a:pt x="185588" y="97336"/>
                </a:lnTo>
                <a:lnTo>
                  <a:pt x="193279" y="85216"/>
                </a:lnTo>
                <a:lnTo>
                  <a:pt x="202429" y="74156"/>
                </a:lnTo>
                <a:lnTo>
                  <a:pt x="212892" y="64330"/>
                </a:lnTo>
                <a:lnTo>
                  <a:pt x="224505" y="55893"/>
                </a:lnTo>
                <a:lnTo>
                  <a:pt x="237083" y="48978"/>
                </a:lnTo>
                <a:lnTo>
                  <a:pt x="250429" y="43694"/>
                </a:lnTo>
                <a:lnTo>
                  <a:pt x="264332" y="40125"/>
                </a:lnTo>
                <a:lnTo>
                  <a:pt x="278573" y="38326"/>
                </a:lnTo>
                <a:lnTo>
                  <a:pt x="292927" y="38326"/>
                </a:lnTo>
                <a:lnTo>
                  <a:pt x="307168" y="40125"/>
                </a:lnTo>
                <a:lnTo>
                  <a:pt x="321071" y="43694"/>
                </a:lnTo>
                <a:lnTo>
                  <a:pt x="334417" y="48978"/>
                </a:lnTo>
                <a:lnTo>
                  <a:pt x="346995" y="55893"/>
                </a:lnTo>
                <a:lnTo>
                  <a:pt x="358608" y="64330"/>
                </a:lnTo>
                <a:lnTo>
                  <a:pt x="369071" y="74156"/>
                </a:lnTo>
                <a:lnTo>
                  <a:pt x="378221" y="85216"/>
                </a:lnTo>
                <a:lnTo>
                  <a:pt x="385912" y="97336"/>
                </a:lnTo>
                <a:lnTo>
                  <a:pt x="392023" y="110323"/>
                </a:lnTo>
                <a:lnTo>
                  <a:pt x="396459" y="123975"/>
                </a:lnTo>
                <a:lnTo>
                  <a:pt x="399149" y="138074"/>
                </a:lnTo>
                <a:lnTo>
                  <a:pt x="400050" y="152400"/>
                </a:lnTo>
              </a:path>
              <a:path w="571500" h="571500">
                <a:moveTo>
                  <a:pt x="47625" y="533400"/>
                </a:moveTo>
                <a:lnTo>
                  <a:pt x="48991" y="510043"/>
                </a:lnTo>
                <a:lnTo>
                  <a:pt x="52974" y="488193"/>
                </a:lnTo>
                <a:lnTo>
                  <a:pt x="59398" y="467851"/>
                </a:lnTo>
                <a:lnTo>
                  <a:pt x="68089" y="449014"/>
                </a:lnTo>
                <a:lnTo>
                  <a:pt x="78873" y="431685"/>
                </a:lnTo>
                <a:lnTo>
                  <a:pt x="91576" y="415863"/>
                </a:lnTo>
                <a:lnTo>
                  <a:pt x="106023" y="401548"/>
                </a:lnTo>
                <a:lnTo>
                  <a:pt x="122039" y="388739"/>
                </a:lnTo>
                <a:lnTo>
                  <a:pt x="139451" y="377437"/>
                </a:lnTo>
                <a:lnTo>
                  <a:pt x="158083" y="367643"/>
                </a:lnTo>
                <a:lnTo>
                  <a:pt x="177762" y="359355"/>
                </a:lnTo>
                <a:lnTo>
                  <a:pt x="198313" y="352574"/>
                </a:lnTo>
                <a:lnTo>
                  <a:pt x="219562" y="347300"/>
                </a:lnTo>
                <a:lnTo>
                  <a:pt x="241334" y="343533"/>
                </a:lnTo>
                <a:lnTo>
                  <a:pt x="263455" y="341272"/>
                </a:lnTo>
                <a:lnTo>
                  <a:pt x="285750" y="340519"/>
                </a:lnTo>
                <a:lnTo>
                  <a:pt x="308045" y="341272"/>
                </a:lnTo>
                <a:lnTo>
                  <a:pt x="330166" y="343533"/>
                </a:lnTo>
                <a:lnTo>
                  <a:pt x="351938" y="347300"/>
                </a:lnTo>
                <a:lnTo>
                  <a:pt x="373187" y="352574"/>
                </a:lnTo>
                <a:lnTo>
                  <a:pt x="393738" y="359355"/>
                </a:lnTo>
                <a:lnTo>
                  <a:pt x="413417" y="367643"/>
                </a:lnTo>
                <a:lnTo>
                  <a:pt x="432049" y="377437"/>
                </a:lnTo>
                <a:lnTo>
                  <a:pt x="449461" y="388739"/>
                </a:lnTo>
                <a:lnTo>
                  <a:pt x="465477" y="401548"/>
                </a:lnTo>
                <a:lnTo>
                  <a:pt x="479924" y="415863"/>
                </a:lnTo>
                <a:lnTo>
                  <a:pt x="492627" y="431685"/>
                </a:lnTo>
                <a:lnTo>
                  <a:pt x="503411" y="449014"/>
                </a:lnTo>
                <a:lnTo>
                  <a:pt x="512102" y="467851"/>
                </a:lnTo>
                <a:lnTo>
                  <a:pt x="518526" y="488193"/>
                </a:lnTo>
                <a:lnTo>
                  <a:pt x="522509" y="510043"/>
                </a:lnTo>
                <a:lnTo>
                  <a:pt x="523875" y="533400"/>
                </a:lnTo>
              </a:path>
            </a:pathLst>
          </a:custGeom>
          <a:noFill/>
          <a:ln w="17145">
            <a:solidFill>
              <a:srgbClr val="FFFFFF"/>
            </a:solidFill>
          </a:ln>
        </p:spPr>
        <p:txBody>
          <a:bodyPr/>
          <a:lstStyle/>
          <a:p>
            <a:endParaRPr lang="en-US"/>
          </a:p>
        </p:txBody>
      </p:sp>
      <p:sp>
        <p:nvSpPr>
          <p:cNvPr id="87" name="CUSTOMER&#10;FOCUS title">
            <a:extLst>
              <a:ext uri="{FF2B5EF4-FFF2-40B4-BE49-F238E27FC236}">
                <a16:creationId xmlns:a16="http://schemas.microsoft.com/office/drawing/2014/main" id="{59730488-186B-33F2-75F6-BEBBC915D838}"/>
              </a:ext>
            </a:extLst>
          </p:cNvPr>
          <p:cNvSpPr>
            <a:spLocks noGrp="1"/>
          </p:cNvSpPr>
          <p:nvPr/>
        </p:nvSpPr>
        <p:spPr>
          <a:xfrm>
            <a:off x="6131243" y="2476500"/>
            <a:ext cx="1800225" cy="409575"/>
          </a:xfrm>
          <a:prstGeom prst="rect">
            <a:avLst/>
          </a:prstGeom>
          <a:noFill/>
          <a:ln w="0">
            <a:noFill/>
          </a:ln>
        </p:spPr>
        <p:txBody>
          <a:bodyPr wrap="none" lIns="0" tIns="0" rIns="0" bIns="0" anchor="t">
            <a:noAutofit/>
          </a:bodyPr>
          <a:lstStyle/>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‏التركيز على</a:t>
            </a:r>
          </a:p>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‏العميل</a:t>
            </a:r>
          </a:p>
        </p:txBody>
      </p:sp>
      <p:sp>
        <p:nvSpPr>
          <p:cNvPr id="89" name="CUSTOMER&#10;FOCUS divider">
            <a:extLst>
              <a:ext uri="{FF2B5EF4-FFF2-40B4-BE49-F238E27FC236}">
                <a16:creationId xmlns:a16="http://schemas.microsoft.com/office/drawing/2014/main" id="{A7D08B6C-02A9-891C-6D30-B9A24C4117E3}"/>
              </a:ext>
            </a:extLst>
          </p:cNvPr>
          <p:cNvSpPr>
            <a:spLocks noGrp="1"/>
          </p:cNvSpPr>
          <p:nvPr/>
        </p:nvSpPr>
        <p:spPr>
          <a:xfrm>
            <a:off x="6893243" y="2924175"/>
            <a:ext cx="276225" cy="12383"/>
          </a:xfrm>
          <a:prstGeom prst="rect">
            <a:avLst/>
          </a:prstGeom>
          <a:solidFill>
            <a:srgbClr val="FF8200"/>
          </a:solidFill>
          <a:ln w="0">
            <a:noFill/>
          </a:ln>
        </p:spPr>
        <p:txBody>
          <a:bodyPr/>
          <a:lstStyle/>
          <a:p>
            <a:endParaRPr lang="en-US"/>
          </a:p>
        </p:txBody>
      </p:sp>
      <p:sp>
        <p:nvSpPr>
          <p:cNvPr id="91" name="CUSTOMER&#10;FOCUS description">
            <a:extLst>
              <a:ext uri="{FF2B5EF4-FFF2-40B4-BE49-F238E27FC236}">
                <a16:creationId xmlns:a16="http://schemas.microsoft.com/office/drawing/2014/main" id="{345935E8-E0B3-C69D-B14B-208162DC86CB}"/>
              </a:ext>
            </a:extLst>
          </p:cNvPr>
          <p:cNvSpPr>
            <a:spLocks noGrp="1"/>
          </p:cNvSpPr>
          <p:nvPr/>
        </p:nvSpPr>
        <p:spPr>
          <a:xfrm>
            <a:off x="6150293" y="3038475"/>
            <a:ext cx="1762125"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‏نضع تجربة العميل</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‏في صميم</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‏عملياتنا.</a:t>
            </a:r>
          </a:p>
        </p:txBody>
      </p:sp>
      <p:sp>
        <p:nvSpPr>
          <p:cNvPr id="93" name="INNOVATION panel — editable">
            <a:extLst>
              <a:ext uri="{FF2B5EF4-FFF2-40B4-BE49-F238E27FC236}">
                <a16:creationId xmlns:a16="http://schemas.microsoft.com/office/drawing/2014/main" id="{C8A869F6-123A-4BC8-F0A4-E24550DA083C}"/>
              </a:ext>
            </a:extLst>
          </p:cNvPr>
          <p:cNvSpPr>
            <a:spLocks noGrp="1"/>
          </p:cNvSpPr>
          <p:nvPr/>
        </p:nvSpPr>
        <p:spPr>
          <a:xfrm>
            <a:off x="8041005" y="1581150"/>
            <a:ext cx="1905000" cy="4352925"/>
          </a:xfrm>
          <a:prstGeom prst="roundRect">
            <a:avLst>
              <a:gd name="adj" fmla="val 4500"/>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95" name="Picture 94">
            <a:extLst>
              <a:ext uri="{FF2B5EF4-FFF2-40B4-BE49-F238E27FC236}">
                <a16:creationId xmlns:a16="http://schemas.microsoft.com/office/drawing/2014/main" id="{5C8ED2DD-FB65-EEC2-8687-D33DC221577D}"/>
              </a:ext>
            </a:extLst>
          </p:cNvPr>
          <p:cNvPicPr>
            <a:picLocks noChangeAspect="1"/>
          </p:cNvPicPr>
          <p:nvPr/>
        </p:nvPicPr>
        <p:blipFill>
          <a:blip r:embed="rId6"/>
          <a:srcRect l="101" r="101"/>
          <a:stretch>
            <a:fillRect/>
          </a:stretch>
        </p:blipFill>
        <p:spPr>
          <a:xfrm>
            <a:off x="8050530" y="3779520"/>
            <a:ext cx="1885950" cy="2145792"/>
          </a:xfrm>
          <a:prstGeom prst="rect">
            <a:avLst/>
          </a:prstGeom>
        </p:spPr>
      </p:pic>
      <p:sp>
        <p:nvSpPr>
          <p:cNvPr id="97" name="INNOVATION photo blend — editable">
            <a:extLst>
              <a:ext uri="{FF2B5EF4-FFF2-40B4-BE49-F238E27FC236}">
                <a16:creationId xmlns:a16="http://schemas.microsoft.com/office/drawing/2014/main" id="{7D04901B-4A4B-68EE-1BBB-FE7ADC4692F1}"/>
              </a:ext>
            </a:extLst>
          </p:cNvPr>
          <p:cNvSpPr>
            <a:spLocks noGrp="1"/>
          </p:cNvSpPr>
          <p:nvPr/>
        </p:nvSpPr>
        <p:spPr>
          <a:xfrm>
            <a:off x="8050530" y="3769995"/>
            <a:ext cx="1885950"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99" name="INNOVATION icon circle — editable">
            <a:extLst>
              <a:ext uri="{FF2B5EF4-FFF2-40B4-BE49-F238E27FC236}">
                <a16:creationId xmlns:a16="http://schemas.microsoft.com/office/drawing/2014/main" id="{FB58C470-05BB-7A97-8F40-4E64B0E35AE2}"/>
              </a:ext>
            </a:extLst>
          </p:cNvPr>
          <p:cNvSpPr>
            <a:spLocks noGrp="1"/>
          </p:cNvSpPr>
          <p:nvPr/>
        </p:nvSpPr>
        <p:spPr>
          <a:xfrm>
            <a:off x="8664893" y="1724025"/>
            <a:ext cx="657225" cy="638175"/>
          </a:xfrm>
          <a:prstGeom prst="ellipse">
            <a:avLst/>
          </a:prstGeom>
          <a:noFill/>
          <a:ln w="13335">
            <a:solidFill>
              <a:srgbClr val="FFFFFF"/>
            </a:solidFill>
          </a:ln>
        </p:spPr>
        <p:txBody>
          <a:bodyPr/>
          <a:lstStyle/>
          <a:p>
            <a:endParaRPr lang="en-US"/>
          </a:p>
        </p:txBody>
      </p:sp>
      <p:sp>
        <p:nvSpPr>
          <p:cNvPr id="101" name="INNOVATION orange circle accent">
            <a:extLst>
              <a:ext uri="{FF2B5EF4-FFF2-40B4-BE49-F238E27FC236}">
                <a16:creationId xmlns:a16="http://schemas.microsoft.com/office/drawing/2014/main" id="{428F682B-9355-F998-3B4E-DE650D19909A}"/>
              </a:ext>
            </a:extLst>
          </p:cNvPr>
          <p:cNvSpPr>
            <a:spLocks noGrp="1"/>
          </p:cNvSpPr>
          <p:nvPr/>
        </p:nvSpPr>
        <p:spPr>
          <a:xfrm>
            <a:off x="8660130"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103" name="INNOVATION icon — editable">
            <a:extLst>
              <a:ext uri="{FF2B5EF4-FFF2-40B4-BE49-F238E27FC236}">
                <a16:creationId xmlns:a16="http://schemas.microsoft.com/office/drawing/2014/main" id="{260F451A-1A80-D168-12B4-DC7189BCF443}"/>
              </a:ext>
            </a:extLst>
          </p:cNvPr>
          <p:cNvSpPr>
            <a:spLocks noGrp="1"/>
          </p:cNvSpPr>
          <p:nvPr/>
        </p:nvSpPr>
        <p:spPr>
          <a:xfrm>
            <a:off x="8736330" y="1809750"/>
            <a:ext cx="514350" cy="514350"/>
          </a:xfrm>
          <a:custGeom>
            <a:avLst/>
            <a:gdLst/>
            <a:ahLst/>
            <a:cxnLst/>
            <a:rect l="0" t="0" r="0" b="0"/>
            <a:pathLst>
              <a:path w="571500" h="571500">
                <a:moveTo>
                  <a:pt x="180975" y="371475"/>
                </a:moveTo>
                <a:lnTo>
                  <a:pt x="179892" y="363629"/>
                </a:lnTo>
                <a:lnTo>
                  <a:pt x="178450" y="356146"/>
                </a:lnTo>
                <a:lnTo>
                  <a:pt x="176679" y="348997"/>
                </a:lnTo>
                <a:lnTo>
                  <a:pt x="174613" y="342156"/>
                </a:lnTo>
                <a:lnTo>
                  <a:pt x="172281" y="335593"/>
                </a:lnTo>
                <a:lnTo>
                  <a:pt x="169715" y="329282"/>
                </a:lnTo>
                <a:lnTo>
                  <a:pt x="166947" y="323194"/>
                </a:lnTo>
                <a:lnTo>
                  <a:pt x="164009" y="317302"/>
                </a:lnTo>
                <a:lnTo>
                  <a:pt x="160930" y="311576"/>
                </a:lnTo>
                <a:lnTo>
                  <a:pt x="157744" y="305991"/>
                </a:lnTo>
                <a:lnTo>
                  <a:pt x="154481" y="300517"/>
                </a:lnTo>
                <a:lnTo>
                  <a:pt x="151172" y="295126"/>
                </a:lnTo>
                <a:lnTo>
                  <a:pt x="147850" y="289792"/>
                </a:lnTo>
                <a:lnTo>
                  <a:pt x="144545" y="284485"/>
                </a:lnTo>
                <a:lnTo>
                  <a:pt x="141288" y="279178"/>
                </a:lnTo>
                <a:lnTo>
                  <a:pt x="138113" y="273844"/>
                </a:lnTo>
                <a:lnTo>
                  <a:pt x="135048" y="268453"/>
                </a:lnTo>
                <a:lnTo>
                  <a:pt x="132127" y="262979"/>
                </a:lnTo>
                <a:lnTo>
                  <a:pt x="129380" y="257394"/>
                </a:lnTo>
                <a:lnTo>
                  <a:pt x="126839" y="251668"/>
                </a:lnTo>
                <a:lnTo>
                  <a:pt x="124535" y="245776"/>
                </a:lnTo>
                <a:lnTo>
                  <a:pt x="122499" y="239688"/>
                </a:lnTo>
                <a:lnTo>
                  <a:pt x="120764" y="233376"/>
                </a:lnTo>
                <a:lnTo>
                  <a:pt x="119360" y="226814"/>
                </a:lnTo>
                <a:lnTo>
                  <a:pt x="118319" y="219973"/>
                </a:lnTo>
                <a:lnTo>
                  <a:pt x="117672" y="212824"/>
                </a:lnTo>
                <a:lnTo>
                  <a:pt x="117450" y="205341"/>
                </a:lnTo>
                <a:lnTo>
                  <a:pt x="117686" y="197495"/>
                </a:lnTo>
                <a:lnTo>
                  <a:pt x="118410" y="189258"/>
                </a:lnTo>
                <a:lnTo>
                  <a:pt x="119653" y="180603"/>
                </a:lnTo>
                <a:lnTo>
                  <a:pt x="121448" y="171501"/>
                </a:lnTo>
                <a:lnTo>
                  <a:pt x="123825" y="161925"/>
                </a:lnTo>
              </a:path>
              <a:path w="571500" h="571500">
                <a:moveTo>
                  <a:pt x="123825" y="161925"/>
                </a:moveTo>
                <a:lnTo>
                  <a:pt x="127998" y="148949"/>
                </a:lnTo>
                <a:lnTo>
                  <a:pt x="133322" y="136810"/>
                </a:lnTo>
                <a:lnTo>
                  <a:pt x="139721" y="125509"/>
                </a:lnTo>
                <a:lnTo>
                  <a:pt x="147117" y="115044"/>
                </a:lnTo>
                <a:lnTo>
                  <a:pt x="155434" y="105417"/>
                </a:lnTo>
                <a:lnTo>
                  <a:pt x="164595" y="96627"/>
                </a:lnTo>
                <a:lnTo>
                  <a:pt x="174523" y="88674"/>
                </a:lnTo>
                <a:lnTo>
                  <a:pt x="185142" y="81558"/>
                </a:lnTo>
                <a:lnTo>
                  <a:pt x="196375" y="75279"/>
                </a:lnTo>
                <a:lnTo>
                  <a:pt x="208145" y="69838"/>
                </a:lnTo>
                <a:lnTo>
                  <a:pt x="220376" y="65233"/>
                </a:lnTo>
                <a:lnTo>
                  <a:pt x="232990" y="61466"/>
                </a:lnTo>
                <a:lnTo>
                  <a:pt x="245912" y="58536"/>
                </a:lnTo>
                <a:lnTo>
                  <a:pt x="259063" y="56443"/>
                </a:lnTo>
                <a:lnTo>
                  <a:pt x="272368" y="55187"/>
                </a:lnTo>
                <a:lnTo>
                  <a:pt x="285750" y="54769"/>
                </a:lnTo>
                <a:lnTo>
                  <a:pt x="299132" y="55187"/>
                </a:lnTo>
                <a:lnTo>
                  <a:pt x="312437" y="56443"/>
                </a:lnTo>
                <a:lnTo>
                  <a:pt x="325588" y="58536"/>
                </a:lnTo>
                <a:lnTo>
                  <a:pt x="338510" y="61466"/>
                </a:lnTo>
                <a:lnTo>
                  <a:pt x="351124" y="65233"/>
                </a:lnTo>
                <a:lnTo>
                  <a:pt x="363355" y="69838"/>
                </a:lnTo>
                <a:lnTo>
                  <a:pt x="375125" y="75279"/>
                </a:lnTo>
                <a:lnTo>
                  <a:pt x="386358" y="81558"/>
                </a:lnTo>
                <a:lnTo>
                  <a:pt x="396977" y="88674"/>
                </a:lnTo>
                <a:lnTo>
                  <a:pt x="406905" y="96627"/>
                </a:lnTo>
                <a:lnTo>
                  <a:pt x="416066" y="105417"/>
                </a:lnTo>
                <a:lnTo>
                  <a:pt x="424383" y="115044"/>
                </a:lnTo>
                <a:lnTo>
                  <a:pt x="431779" y="125509"/>
                </a:lnTo>
                <a:lnTo>
                  <a:pt x="438178" y="136810"/>
                </a:lnTo>
                <a:lnTo>
                  <a:pt x="443502" y="148949"/>
                </a:lnTo>
                <a:lnTo>
                  <a:pt x="447675" y="161925"/>
                </a:lnTo>
              </a:path>
              <a:path w="571500" h="571500">
                <a:moveTo>
                  <a:pt x="447675" y="161925"/>
                </a:moveTo>
                <a:lnTo>
                  <a:pt x="449998" y="171555"/>
                </a:lnTo>
                <a:lnTo>
                  <a:pt x="451635" y="180812"/>
                </a:lnTo>
                <a:lnTo>
                  <a:pt x="452627" y="189713"/>
                </a:lnTo>
                <a:lnTo>
                  <a:pt x="453014" y="198276"/>
                </a:lnTo>
                <a:lnTo>
                  <a:pt x="452836" y="206518"/>
                </a:lnTo>
                <a:lnTo>
                  <a:pt x="452133" y="214457"/>
                </a:lnTo>
                <a:lnTo>
                  <a:pt x="450945" y="222109"/>
                </a:lnTo>
                <a:lnTo>
                  <a:pt x="449312" y="229493"/>
                </a:lnTo>
                <a:lnTo>
                  <a:pt x="447275" y="236626"/>
                </a:lnTo>
                <a:lnTo>
                  <a:pt x="444873" y="243525"/>
                </a:lnTo>
                <a:lnTo>
                  <a:pt x="442147" y="250207"/>
                </a:lnTo>
                <a:lnTo>
                  <a:pt x="439136" y="256691"/>
                </a:lnTo>
                <a:lnTo>
                  <a:pt x="435881" y="262994"/>
                </a:lnTo>
                <a:lnTo>
                  <a:pt x="432422" y="269132"/>
                </a:lnTo>
                <a:lnTo>
                  <a:pt x="428800" y="275124"/>
                </a:lnTo>
                <a:lnTo>
                  <a:pt x="425053" y="280988"/>
                </a:lnTo>
                <a:lnTo>
                  <a:pt x="421223" y="286739"/>
                </a:lnTo>
                <a:lnTo>
                  <a:pt x="417349" y="292396"/>
                </a:lnTo>
                <a:lnTo>
                  <a:pt x="413472" y="297977"/>
                </a:lnTo>
                <a:lnTo>
                  <a:pt x="409631" y="303498"/>
                </a:lnTo>
                <a:lnTo>
                  <a:pt x="405867" y="308977"/>
                </a:lnTo>
                <a:lnTo>
                  <a:pt x="402220" y="314432"/>
                </a:lnTo>
                <a:lnTo>
                  <a:pt x="398729" y="319880"/>
                </a:lnTo>
                <a:lnTo>
                  <a:pt x="395436" y="325338"/>
                </a:lnTo>
                <a:lnTo>
                  <a:pt x="392380" y="330825"/>
                </a:lnTo>
                <a:lnTo>
                  <a:pt x="389602" y="336356"/>
                </a:lnTo>
                <a:lnTo>
                  <a:pt x="387141" y="341951"/>
                </a:lnTo>
                <a:lnTo>
                  <a:pt x="385037" y="347625"/>
                </a:lnTo>
                <a:lnTo>
                  <a:pt x="383331" y="353398"/>
                </a:lnTo>
                <a:lnTo>
                  <a:pt x="382063" y="359285"/>
                </a:lnTo>
                <a:lnTo>
                  <a:pt x="381272" y="365305"/>
                </a:lnTo>
                <a:lnTo>
                  <a:pt x="381000" y="371475"/>
                </a:lnTo>
              </a:path>
              <a:path w="571500" h="571500">
                <a:moveTo>
                  <a:pt x="180975" y="371475"/>
                </a:moveTo>
                <a:lnTo>
                  <a:pt x="381000" y="371475"/>
                </a:lnTo>
                <a:lnTo>
                  <a:pt x="381000" y="428625"/>
                </a:lnTo>
                <a:lnTo>
                  <a:pt x="190500" y="428625"/>
                </a:lnTo>
                <a:lnTo>
                  <a:pt x="190500" y="466725"/>
                </a:lnTo>
                <a:lnTo>
                  <a:pt x="361950" y="466725"/>
                </a:lnTo>
                <a:lnTo>
                  <a:pt x="342900" y="523875"/>
                </a:lnTo>
                <a:lnTo>
                  <a:pt x="228600" y="523875"/>
                </a:lnTo>
                <a:lnTo>
                  <a:pt x="209550" y="466725"/>
                </a:lnTo>
              </a:path>
            </a:pathLst>
          </a:custGeom>
          <a:noFill/>
          <a:ln w="17145">
            <a:solidFill>
              <a:srgbClr val="FFFFFF"/>
            </a:solidFill>
          </a:ln>
        </p:spPr>
        <p:txBody>
          <a:bodyPr/>
          <a:lstStyle/>
          <a:p>
            <a:endParaRPr lang="en-US"/>
          </a:p>
        </p:txBody>
      </p:sp>
      <p:sp>
        <p:nvSpPr>
          <p:cNvPr id="105" name="INNOVATION icon — editable orange rays">
            <a:extLst>
              <a:ext uri="{FF2B5EF4-FFF2-40B4-BE49-F238E27FC236}">
                <a16:creationId xmlns:a16="http://schemas.microsoft.com/office/drawing/2014/main" id="{6EF9DF2B-0B1B-571B-E8AC-99904F3410A8}"/>
              </a:ext>
            </a:extLst>
          </p:cNvPr>
          <p:cNvSpPr>
            <a:spLocks noGrp="1"/>
          </p:cNvSpPr>
          <p:nvPr/>
        </p:nvSpPr>
        <p:spPr>
          <a:xfrm>
            <a:off x="8736330" y="1809750"/>
            <a:ext cx="514350" cy="514350"/>
          </a:xfrm>
          <a:custGeom>
            <a:avLst/>
            <a:gdLst/>
            <a:ahLst/>
            <a:cxnLst/>
            <a:rect l="0" t="0" r="0" b="0"/>
            <a:pathLst>
              <a:path w="571500" h="571500">
                <a:moveTo>
                  <a:pt x="285750" y="0"/>
                </a:moveTo>
                <a:lnTo>
                  <a:pt x="285750" y="47625"/>
                </a:lnTo>
              </a:path>
              <a:path w="571500" h="571500">
                <a:moveTo>
                  <a:pt x="47625" y="228600"/>
                </a:moveTo>
                <a:lnTo>
                  <a:pt x="104775" y="228600"/>
                </a:lnTo>
              </a:path>
              <a:path w="571500" h="571500">
                <a:moveTo>
                  <a:pt x="466725" y="228600"/>
                </a:moveTo>
                <a:lnTo>
                  <a:pt x="523875" y="228600"/>
                </a:lnTo>
              </a:path>
              <a:path w="571500" h="571500">
                <a:moveTo>
                  <a:pt x="95250" y="47625"/>
                </a:moveTo>
                <a:lnTo>
                  <a:pt x="142875" y="104775"/>
                </a:lnTo>
              </a:path>
              <a:path w="571500" h="571500">
                <a:moveTo>
                  <a:pt x="428625" y="104775"/>
                </a:moveTo>
                <a:lnTo>
                  <a:pt x="476250" y="47625"/>
                </a:lnTo>
              </a:path>
            </a:pathLst>
          </a:custGeom>
          <a:noFill/>
          <a:ln w="15240">
            <a:solidFill>
              <a:srgbClr val="FF8200"/>
            </a:solidFill>
          </a:ln>
        </p:spPr>
        <p:txBody>
          <a:bodyPr/>
          <a:lstStyle/>
          <a:p>
            <a:endParaRPr lang="en-US"/>
          </a:p>
        </p:txBody>
      </p:sp>
      <p:sp>
        <p:nvSpPr>
          <p:cNvPr id="107" name="INNOVATION title">
            <a:extLst>
              <a:ext uri="{FF2B5EF4-FFF2-40B4-BE49-F238E27FC236}">
                <a16:creationId xmlns:a16="http://schemas.microsoft.com/office/drawing/2014/main" id="{F9EAED32-02D4-0DA5-E753-C61E09CB9094}"/>
              </a:ext>
            </a:extLst>
          </p:cNvPr>
          <p:cNvSpPr>
            <a:spLocks noGrp="1"/>
          </p:cNvSpPr>
          <p:nvPr/>
        </p:nvSpPr>
        <p:spPr>
          <a:xfrm>
            <a:off x="8088630" y="2476500"/>
            <a:ext cx="1809750" cy="409575"/>
          </a:xfrm>
          <a:prstGeom prst="rect">
            <a:avLst/>
          </a:prstGeom>
          <a:noFill/>
          <a:ln w="0">
            <a:noFill/>
          </a:ln>
        </p:spPr>
        <p:txBody>
          <a:bodyPr wrap="none" lIns="0" tIns="0" rIns="0" bIns="0" anchor="t">
            <a:noAutofit/>
          </a:bodyPr>
          <a:lstStyle/>
          <a:p>
            <a:pPr algn="ctr" rtl="1">
              <a:lnSpc>
                <a:spcPct val="106000"/>
              </a:lnSpc>
              <a:buNone/>
              <a:defRPr lang="ar-SA" sz="1283" b="1">
                <a:solidFill>
                  <a:srgbClr val="FF8200"/>
                </a:solidFill>
                <a:latin typeface="Arial"/>
                <a:ea typeface="Arial"/>
                <a:cs typeface="Arial"/>
              </a:defRPr>
            </a:pPr>
            <a:r>
              <a:rPr lang="ar-SA" sz="1283" b="1">
                <a:solidFill>
                  <a:srgbClr val="FF8200"/>
                </a:solidFill>
                <a:latin typeface="Arial"/>
                <a:ea typeface="Arial"/>
                <a:cs typeface="Arial"/>
              </a:rPr>
              <a:t>‏الابتكار</a:t>
            </a:r>
          </a:p>
        </p:txBody>
      </p:sp>
      <p:sp>
        <p:nvSpPr>
          <p:cNvPr id="109" name="INNOVATION divider">
            <a:extLst>
              <a:ext uri="{FF2B5EF4-FFF2-40B4-BE49-F238E27FC236}">
                <a16:creationId xmlns:a16="http://schemas.microsoft.com/office/drawing/2014/main" id="{D3580364-CD88-C5D4-2897-AF0974768A37}"/>
              </a:ext>
            </a:extLst>
          </p:cNvPr>
          <p:cNvSpPr>
            <a:spLocks noGrp="1"/>
          </p:cNvSpPr>
          <p:nvPr/>
        </p:nvSpPr>
        <p:spPr>
          <a:xfrm>
            <a:off x="8855393" y="2790825"/>
            <a:ext cx="276225" cy="12383"/>
          </a:xfrm>
          <a:prstGeom prst="rect">
            <a:avLst/>
          </a:prstGeom>
          <a:solidFill>
            <a:srgbClr val="FF8200"/>
          </a:solidFill>
          <a:ln w="0">
            <a:noFill/>
          </a:ln>
        </p:spPr>
        <p:txBody>
          <a:bodyPr/>
          <a:lstStyle/>
          <a:p>
            <a:endParaRPr lang="en-US"/>
          </a:p>
        </p:txBody>
      </p:sp>
      <p:sp>
        <p:nvSpPr>
          <p:cNvPr id="111" name="INNOVATION description">
            <a:extLst>
              <a:ext uri="{FF2B5EF4-FFF2-40B4-BE49-F238E27FC236}">
                <a16:creationId xmlns:a16="http://schemas.microsoft.com/office/drawing/2014/main" id="{ACE9215B-982B-0BC6-48D0-70B089BECCCA}"/>
              </a:ext>
            </a:extLst>
          </p:cNvPr>
          <p:cNvSpPr>
            <a:spLocks noGrp="1"/>
          </p:cNvSpPr>
          <p:nvPr/>
        </p:nvSpPr>
        <p:spPr>
          <a:xfrm>
            <a:off x="8107680" y="2914650"/>
            <a:ext cx="1771650"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‏نتبنى التقنية</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‏والحلول الذكية لبناء</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‏عمليات أكثر كفاءة</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‏واستعداداً للمستقبل.</a:t>
            </a:r>
          </a:p>
        </p:txBody>
      </p:sp>
      <p:sp>
        <p:nvSpPr>
          <p:cNvPr id="113" name="COLLABORATION panel — editable">
            <a:extLst>
              <a:ext uri="{FF2B5EF4-FFF2-40B4-BE49-F238E27FC236}">
                <a16:creationId xmlns:a16="http://schemas.microsoft.com/office/drawing/2014/main" id="{8D23715C-A120-4A0F-00D4-C0FBB38F4608}"/>
              </a:ext>
            </a:extLst>
          </p:cNvPr>
          <p:cNvSpPr>
            <a:spLocks noGrp="1"/>
          </p:cNvSpPr>
          <p:nvPr/>
        </p:nvSpPr>
        <p:spPr>
          <a:xfrm>
            <a:off x="10003155" y="1581150"/>
            <a:ext cx="1943100" cy="4352925"/>
          </a:xfrm>
          <a:prstGeom prst="roundRect">
            <a:avLst>
              <a:gd name="adj" fmla="val 4412"/>
            </a:avLst>
          </a:prstGeom>
          <a:gradFill>
            <a:gsLst>
              <a:gs pos="0">
                <a:srgbClr val="03244B"/>
              </a:gs>
              <a:gs pos="100000">
                <a:srgbClr val="043662"/>
              </a:gs>
            </a:gsLst>
            <a:lin ang="5400000"/>
          </a:gradFill>
          <a:ln w="9525">
            <a:solidFill>
              <a:srgbClr val="1F4167"/>
            </a:solidFill>
          </a:ln>
        </p:spPr>
        <p:txBody>
          <a:bodyPr/>
          <a:lstStyle/>
          <a:p>
            <a:endParaRPr lang="en-US"/>
          </a:p>
        </p:txBody>
      </p:sp>
      <p:pic>
        <p:nvPicPr>
          <p:cNvPr id="115" name="Picture 114">
            <a:extLst>
              <a:ext uri="{FF2B5EF4-FFF2-40B4-BE49-F238E27FC236}">
                <a16:creationId xmlns:a16="http://schemas.microsoft.com/office/drawing/2014/main" id="{82217AB7-1FB7-8C64-24FD-DFF42E9978FD}"/>
              </a:ext>
            </a:extLst>
          </p:cNvPr>
          <p:cNvPicPr>
            <a:picLocks noChangeAspect="1"/>
          </p:cNvPicPr>
          <p:nvPr/>
        </p:nvPicPr>
        <p:blipFill>
          <a:blip r:embed="rId7"/>
          <a:srcRect l="59" r="59"/>
          <a:stretch>
            <a:fillRect/>
          </a:stretch>
        </p:blipFill>
        <p:spPr>
          <a:xfrm>
            <a:off x="10012680" y="3779520"/>
            <a:ext cx="1924050" cy="2145792"/>
          </a:xfrm>
          <a:prstGeom prst="rect">
            <a:avLst/>
          </a:prstGeom>
        </p:spPr>
      </p:pic>
      <p:sp>
        <p:nvSpPr>
          <p:cNvPr id="117" name="COLLABORATION photo blend — editable">
            <a:extLst>
              <a:ext uri="{FF2B5EF4-FFF2-40B4-BE49-F238E27FC236}">
                <a16:creationId xmlns:a16="http://schemas.microsoft.com/office/drawing/2014/main" id="{6B36947F-B67C-667D-9B03-8461D4EF1611}"/>
              </a:ext>
            </a:extLst>
          </p:cNvPr>
          <p:cNvSpPr>
            <a:spLocks noGrp="1"/>
          </p:cNvSpPr>
          <p:nvPr/>
        </p:nvSpPr>
        <p:spPr>
          <a:xfrm>
            <a:off x="10012680" y="3769995"/>
            <a:ext cx="1924050" cy="314325"/>
          </a:xfrm>
          <a:prstGeom prst="rect">
            <a:avLst/>
          </a:prstGeom>
          <a:gradFill>
            <a:gsLst>
              <a:gs pos="0">
                <a:srgbClr val="052B51"/>
              </a:gs>
              <a:gs pos="100000">
                <a:srgbClr val="052B51">
                  <a:alpha val="0"/>
                </a:srgbClr>
              </a:gs>
            </a:gsLst>
            <a:lin ang="5400000"/>
          </a:gradFill>
          <a:ln w="0">
            <a:noFill/>
          </a:ln>
        </p:spPr>
        <p:txBody>
          <a:bodyPr/>
          <a:lstStyle/>
          <a:p>
            <a:endParaRPr lang="en-US"/>
          </a:p>
        </p:txBody>
      </p:sp>
      <p:sp>
        <p:nvSpPr>
          <p:cNvPr id="119" name="COLLABORATION icon circle — editable">
            <a:extLst>
              <a:ext uri="{FF2B5EF4-FFF2-40B4-BE49-F238E27FC236}">
                <a16:creationId xmlns:a16="http://schemas.microsoft.com/office/drawing/2014/main" id="{5F6550A1-78F0-D740-8E5E-8C09874273D7}"/>
              </a:ext>
            </a:extLst>
          </p:cNvPr>
          <p:cNvSpPr>
            <a:spLocks noGrp="1"/>
          </p:cNvSpPr>
          <p:nvPr/>
        </p:nvSpPr>
        <p:spPr>
          <a:xfrm>
            <a:off x="10646093" y="1724025"/>
            <a:ext cx="657225" cy="638175"/>
          </a:xfrm>
          <a:prstGeom prst="ellipse">
            <a:avLst/>
          </a:prstGeom>
          <a:noFill/>
          <a:ln w="13335">
            <a:solidFill>
              <a:srgbClr val="FFFFFF"/>
            </a:solidFill>
          </a:ln>
        </p:spPr>
        <p:txBody>
          <a:bodyPr/>
          <a:lstStyle/>
          <a:p>
            <a:endParaRPr lang="en-US"/>
          </a:p>
        </p:txBody>
      </p:sp>
      <p:sp>
        <p:nvSpPr>
          <p:cNvPr id="121" name="COLLABORATION orange circle accent">
            <a:extLst>
              <a:ext uri="{FF2B5EF4-FFF2-40B4-BE49-F238E27FC236}">
                <a16:creationId xmlns:a16="http://schemas.microsoft.com/office/drawing/2014/main" id="{9556EE1E-5D83-F4C5-B9B7-7FC55EB5BA73}"/>
              </a:ext>
            </a:extLst>
          </p:cNvPr>
          <p:cNvSpPr>
            <a:spLocks noGrp="1"/>
          </p:cNvSpPr>
          <p:nvPr/>
        </p:nvSpPr>
        <p:spPr>
          <a:xfrm>
            <a:off x="10641330" y="1714500"/>
            <a:ext cx="666750" cy="657225"/>
          </a:xfrm>
          <a:custGeom>
            <a:avLst/>
            <a:gdLst/>
            <a:ahLst/>
            <a:cxnLst/>
            <a:rect l="0" t="0" r="0" b="0"/>
            <a:pathLst>
              <a:path w="571500" h="571500">
                <a:moveTo>
                  <a:pt x="105864" y="76128"/>
                </a:moveTo>
                <a:lnTo>
                  <a:pt x="116415" y="67516"/>
                </a:lnTo>
                <a:lnTo>
                  <a:pt x="127378" y="59435"/>
                </a:lnTo>
                <a:lnTo>
                  <a:pt x="138725" y="51904"/>
                </a:lnTo>
                <a:lnTo>
                  <a:pt x="150430" y="44941"/>
                </a:lnTo>
                <a:lnTo>
                  <a:pt x="162464" y="38564"/>
                </a:lnTo>
                <a:lnTo>
                  <a:pt x="174798" y="32788"/>
                </a:lnTo>
                <a:lnTo>
                  <a:pt x="187402" y="27626"/>
                </a:lnTo>
                <a:lnTo>
                  <a:pt x="200244" y="23092"/>
                </a:lnTo>
                <a:lnTo>
                  <a:pt x="213295" y="19197"/>
                </a:lnTo>
                <a:lnTo>
                  <a:pt x="226521" y="15950"/>
                </a:lnTo>
                <a:lnTo>
                  <a:pt x="239892" y="13358"/>
                </a:lnTo>
                <a:lnTo>
                  <a:pt x="253374" y="11429"/>
                </a:lnTo>
                <a:lnTo>
                  <a:pt x="266935" y="10167"/>
                </a:lnTo>
                <a:lnTo>
                  <a:pt x="280541" y="9574"/>
                </a:lnTo>
                <a:lnTo>
                  <a:pt x="294160" y="9653"/>
                </a:lnTo>
                <a:lnTo>
                  <a:pt x="307759" y="10403"/>
                </a:lnTo>
                <a:lnTo>
                  <a:pt x="321304" y="11823"/>
                </a:lnTo>
                <a:lnTo>
                  <a:pt x="334763" y="13908"/>
                </a:lnTo>
                <a:lnTo>
                  <a:pt x="348102" y="16654"/>
                </a:lnTo>
                <a:lnTo>
                  <a:pt x="361290" y="20055"/>
                </a:lnTo>
                <a:lnTo>
                  <a:pt x="374295" y="24101"/>
                </a:lnTo>
                <a:lnTo>
                  <a:pt x="387084" y="28784"/>
                </a:lnTo>
                <a:lnTo>
                  <a:pt x="399627" y="34091"/>
                </a:lnTo>
                <a:lnTo>
                  <a:pt x="411893" y="40010"/>
                </a:lnTo>
                <a:lnTo>
                  <a:pt x="423852" y="46526"/>
                </a:lnTo>
                <a:lnTo>
                  <a:pt x="435476" y="53624"/>
                </a:lnTo>
                <a:lnTo>
                  <a:pt x="446735" y="61286"/>
                </a:lnTo>
                <a:lnTo>
                  <a:pt x="457603" y="69494"/>
                </a:lnTo>
                <a:lnTo>
                  <a:pt x="468054" y="78228"/>
                </a:lnTo>
              </a:path>
            </a:pathLst>
          </a:custGeom>
          <a:noFill/>
          <a:ln w="17145">
            <a:solidFill>
              <a:srgbClr val="FF8200"/>
            </a:solidFill>
          </a:ln>
        </p:spPr>
        <p:txBody>
          <a:bodyPr/>
          <a:lstStyle/>
          <a:p>
            <a:endParaRPr lang="en-US"/>
          </a:p>
        </p:txBody>
      </p:sp>
      <p:sp>
        <p:nvSpPr>
          <p:cNvPr id="123" name="COLLABORATION icon — editable">
            <a:extLst>
              <a:ext uri="{FF2B5EF4-FFF2-40B4-BE49-F238E27FC236}">
                <a16:creationId xmlns:a16="http://schemas.microsoft.com/office/drawing/2014/main" id="{068E1EB4-E5C9-EE52-A62C-2A17B7549C3F}"/>
              </a:ext>
            </a:extLst>
          </p:cNvPr>
          <p:cNvSpPr>
            <a:spLocks noGrp="1"/>
          </p:cNvSpPr>
          <p:nvPr/>
        </p:nvSpPr>
        <p:spPr>
          <a:xfrm>
            <a:off x="10717530" y="1809750"/>
            <a:ext cx="514350" cy="514350"/>
          </a:xfrm>
          <a:custGeom>
            <a:avLst/>
            <a:gdLst/>
            <a:ahLst/>
            <a:cxnLst/>
            <a:rect l="0" t="0" r="0" b="0"/>
            <a:pathLst>
              <a:path w="571500" h="571500">
                <a:moveTo>
                  <a:pt x="371475" y="123825"/>
                </a:moveTo>
                <a:lnTo>
                  <a:pt x="370799" y="134569"/>
                </a:lnTo>
                <a:lnTo>
                  <a:pt x="368782" y="145144"/>
                </a:lnTo>
                <a:lnTo>
                  <a:pt x="365455" y="155382"/>
                </a:lnTo>
                <a:lnTo>
                  <a:pt x="360871" y="165123"/>
                </a:lnTo>
                <a:lnTo>
                  <a:pt x="355103" y="174213"/>
                </a:lnTo>
                <a:lnTo>
                  <a:pt x="348241" y="182508"/>
                </a:lnTo>
                <a:lnTo>
                  <a:pt x="340393" y="189877"/>
                </a:lnTo>
                <a:lnTo>
                  <a:pt x="331684" y="196205"/>
                </a:lnTo>
                <a:lnTo>
                  <a:pt x="322250" y="201391"/>
                </a:lnTo>
                <a:lnTo>
                  <a:pt x="312240" y="205354"/>
                </a:lnTo>
                <a:lnTo>
                  <a:pt x="301813" y="208032"/>
                </a:lnTo>
                <a:lnTo>
                  <a:pt x="291133" y="209381"/>
                </a:lnTo>
                <a:lnTo>
                  <a:pt x="280367" y="209381"/>
                </a:lnTo>
                <a:lnTo>
                  <a:pt x="269687" y="208032"/>
                </a:lnTo>
                <a:lnTo>
                  <a:pt x="259260" y="205354"/>
                </a:lnTo>
                <a:lnTo>
                  <a:pt x="249250" y="201391"/>
                </a:lnTo>
                <a:lnTo>
                  <a:pt x="239816" y="196205"/>
                </a:lnTo>
                <a:lnTo>
                  <a:pt x="231107" y="189877"/>
                </a:lnTo>
                <a:lnTo>
                  <a:pt x="223259" y="182508"/>
                </a:lnTo>
                <a:lnTo>
                  <a:pt x="216397" y="174213"/>
                </a:lnTo>
                <a:lnTo>
                  <a:pt x="210629" y="165123"/>
                </a:lnTo>
                <a:lnTo>
                  <a:pt x="206045" y="155382"/>
                </a:lnTo>
                <a:lnTo>
                  <a:pt x="202718" y="145144"/>
                </a:lnTo>
                <a:lnTo>
                  <a:pt x="200701" y="134569"/>
                </a:lnTo>
                <a:lnTo>
                  <a:pt x="200025" y="123825"/>
                </a:lnTo>
                <a:lnTo>
                  <a:pt x="200701" y="113081"/>
                </a:lnTo>
                <a:lnTo>
                  <a:pt x="202718" y="102506"/>
                </a:lnTo>
                <a:lnTo>
                  <a:pt x="206045" y="92268"/>
                </a:lnTo>
                <a:lnTo>
                  <a:pt x="210629" y="82527"/>
                </a:lnTo>
                <a:lnTo>
                  <a:pt x="216397" y="73437"/>
                </a:lnTo>
                <a:lnTo>
                  <a:pt x="223259" y="65142"/>
                </a:lnTo>
                <a:lnTo>
                  <a:pt x="231107" y="57773"/>
                </a:lnTo>
                <a:lnTo>
                  <a:pt x="239816" y="51445"/>
                </a:lnTo>
                <a:lnTo>
                  <a:pt x="249250" y="46259"/>
                </a:lnTo>
                <a:lnTo>
                  <a:pt x="259260" y="42296"/>
                </a:lnTo>
                <a:lnTo>
                  <a:pt x="269687" y="39618"/>
                </a:lnTo>
                <a:lnTo>
                  <a:pt x="280367" y="38269"/>
                </a:lnTo>
                <a:lnTo>
                  <a:pt x="291133" y="38269"/>
                </a:lnTo>
                <a:lnTo>
                  <a:pt x="301813" y="39618"/>
                </a:lnTo>
                <a:lnTo>
                  <a:pt x="312240" y="42296"/>
                </a:lnTo>
                <a:lnTo>
                  <a:pt x="322250" y="46259"/>
                </a:lnTo>
                <a:lnTo>
                  <a:pt x="331684" y="51445"/>
                </a:lnTo>
                <a:lnTo>
                  <a:pt x="340393" y="57773"/>
                </a:lnTo>
                <a:lnTo>
                  <a:pt x="348241" y="65142"/>
                </a:lnTo>
                <a:lnTo>
                  <a:pt x="355103" y="73437"/>
                </a:lnTo>
                <a:lnTo>
                  <a:pt x="360871" y="82527"/>
                </a:lnTo>
                <a:lnTo>
                  <a:pt x="365455" y="92268"/>
                </a:lnTo>
                <a:lnTo>
                  <a:pt x="368782" y="102506"/>
                </a:lnTo>
                <a:lnTo>
                  <a:pt x="370799" y="113081"/>
                </a:lnTo>
                <a:lnTo>
                  <a:pt x="371475" y="123825"/>
                </a:lnTo>
              </a:path>
              <a:path w="571500" h="571500">
                <a:moveTo>
                  <a:pt x="152400" y="180975"/>
                </a:moveTo>
                <a:lnTo>
                  <a:pt x="151949" y="188138"/>
                </a:lnTo>
                <a:lnTo>
                  <a:pt x="150605" y="195188"/>
                </a:lnTo>
                <a:lnTo>
                  <a:pt x="148387" y="202013"/>
                </a:lnTo>
                <a:lnTo>
                  <a:pt x="145331" y="208507"/>
                </a:lnTo>
                <a:lnTo>
                  <a:pt x="141485" y="214567"/>
                </a:lnTo>
                <a:lnTo>
                  <a:pt x="136911" y="220097"/>
                </a:lnTo>
                <a:lnTo>
                  <a:pt x="131679" y="225010"/>
                </a:lnTo>
                <a:lnTo>
                  <a:pt x="125873" y="229228"/>
                </a:lnTo>
                <a:lnTo>
                  <a:pt x="119583" y="232686"/>
                </a:lnTo>
                <a:lnTo>
                  <a:pt x="112910" y="235328"/>
                </a:lnTo>
                <a:lnTo>
                  <a:pt x="105959" y="237113"/>
                </a:lnTo>
                <a:lnTo>
                  <a:pt x="98838" y="238012"/>
                </a:lnTo>
                <a:lnTo>
                  <a:pt x="91662" y="238012"/>
                </a:lnTo>
                <a:lnTo>
                  <a:pt x="84541" y="237113"/>
                </a:lnTo>
                <a:lnTo>
                  <a:pt x="77590" y="235328"/>
                </a:lnTo>
                <a:lnTo>
                  <a:pt x="70917" y="232686"/>
                </a:lnTo>
                <a:lnTo>
                  <a:pt x="64627" y="229228"/>
                </a:lnTo>
                <a:lnTo>
                  <a:pt x="58821" y="225010"/>
                </a:lnTo>
                <a:lnTo>
                  <a:pt x="53589" y="220097"/>
                </a:lnTo>
                <a:lnTo>
                  <a:pt x="49015" y="214567"/>
                </a:lnTo>
                <a:lnTo>
                  <a:pt x="45169" y="208507"/>
                </a:lnTo>
                <a:lnTo>
                  <a:pt x="42113" y="202013"/>
                </a:lnTo>
                <a:lnTo>
                  <a:pt x="39895" y="195188"/>
                </a:lnTo>
                <a:lnTo>
                  <a:pt x="38551" y="188138"/>
                </a:lnTo>
                <a:lnTo>
                  <a:pt x="38100" y="180975"/>
                </a:lnTo>
                <a:lnTo>
                  <a:pt x="38551" y="173812"/>
                </a:lnTo>
                <a:lnTo>
                  <a:pt x="39895" y="166762"/>
                </a:lnTo>
                <a:lnTo>
                  <a:pt x="42113" y="159937"/>
                </a:lnTo>
                <a:lnTo>
                  <a:pt x="45169" y="153443"/>
                </a:lnTo>
                <a:lnTo>
                  <a:pt x="49015" y="147383"/>
                </a:lnTo>
                <a:lnTo>
                  <a:pt x="53589" y="141853"/>
                </a:lnTo>
                <a:lnTo>
                  <a:pt x="58821" y="136940"/>
                </a:lnTo>
                <a:lnTo>
                  <a:pt x="64627" y="132722"/>
                </a:lnTo>
                <a:lnTo>
                  <a:pt x="70917" y="129264"/>
                </a:lnTo>
                <a:lnTo>
                  <a:pt x="77590" y="126622"/>
                </a:lnTo>
                <a:lnTo>
                  <a:pt x="84541" y="124837"/>
                </a:lnTo>
                <a:lnTo>
                  <a:pt x="91662" y="123938"/>
                </a:lnTo>
                <a:lnTo>
                  <a:pt x="98838" y="123938"/>
                </a:lnTo>
                <a:lnTo>
                  <a:pt x="105959" y="124837"/>
                </a:lnTo>
                <a:lnTo>
                  <a:pt x="112910" y="126622"/>
                </a:lnTo>
                <a:lnTo>
                  <a:pt x="119583" y="129264"/>
                </a:lnTo>
                <a:lnTo>
                  <a:pt x="125873" y="132722"/>
                </a:lnTo>
                <a:lnTo>
                  <a:pt x="131679" y="136940"/>
                </a:lnTo>
                <a:lnTo>
                  <a:pt x="136911" y="141853"/>
                </a:lnTo>
                <a:lnTo>
                  <a:pt x="141485" y="147383"/>
                </a:lnTo>
                <a:lnTo>
                  <a:pt x="145331" y="153443"/>
                </a:lnTo>
                <a:lnTo>
                  <a:pt x="148387" y="159937"/>
                </a:lnTo>
                <a:lnTo>
                  <a:pt x="150605" y="166762"/>
                </a:lnTo>
                <a:lnTo>
                  <a:pt x="151949" y="173812"/>
                </a:lnTo>
                <a:lnTo>
                  <a:pt x="152400" y="180975"/>
                </a:lnTo>
              </a:path>
              <a:path w="571500" h="571500">
                <a:moveTo>
                  <a:pt x="533400" y="180975"/>
                </a:moveTo>
                <a:lnTo>
                  <a:pt x="532949" y="188138"/>
                </a:lnTo>
                <a:lnTo>
                  <a:pt x="531605" y="195188"/>
                </a:lnTo>
                <a:lnTo>
                  <a:pt x="529387" y="202013"/>
                </a:lnTo>
                <a:lnTo>
                  <a:pt x="526331" y="208507"/>
                </a:lnTo>
                <a:lnTo>
                  <a:pt x="522485" y="214567"/>
                </a:lnTo>
                <a:lnTo>
                  <a:pt x="517911" y="220097"/>
                </a:lnTo>
                <a:lnTo>
                  <a:pt x="512679" y="225010"/>
                </a:lnTo>
                <a:lnTo>
                  <a:pt x="506873" y="229228"/>
                </a:lnTo>
                <a:lnTo>
                  <a:pt x="500583" y="232686"/>
                </a:lnTo>
                <a:lnTo>
                  <a:pt x="493910" y="235328"/>
                </a:lnTo>
                <a:lnTo>
                  <a:pt x="486959" y="237113"/>
                </a:lnTo>
                <a:lnTo>
                  <a:pt x="479838" y="238012"/>
                </a:lnTo>
                <a:lnTo>
                  <a:pt x="472662" y="238012"/>
                </a:lnTo>
                <a:lnTo>
                  <a:pt x="465541" y="237113"/>
                </a:lnTo>
                <a:lnTo>
                  <a:pt x="458590" y="235328"/>
                </a:lnTo>
                <a:lnTo>
                  <a:pt x="451917" y="232686"/>
                </a:lnTo>
                <a:lnTo>
                  <a:pt x="445627" y="229228"/>
                </a:lnTo>
                <a:lnTo>
                  <a:pt x="439821" y="225010"/>
                </a:lnTo>
                <a:lnTo>
                  <a:pt x="434589" y="220097"/>
                </a:lnTo>
                <a:lnTo>
                  <a:pt x="430015" y="214567"/>
                </a:lnTo>
                <a:lnTo>
                  <a:pt x="426169" y="208507"/>
                </a:lnTo>
                <a:lnTo>
                  <a:pt x="423113" y="202013"/>
                </a:lnTo>
                <a:lnTo>
                  <a:pt x="420895" y="195188"/>
                </a:lnTo>
                <a:lnTo>
                  <a:pt x="419551" y="188138"/>
                </a:lnTo>
                <a:lnTo>
                  <a:pt x="419100" y="180975"/>
                </a:lnTo>
                <a:lnTo>
                  <a:pt x="419551" y="173812"/>
                </a:lnTo>
                <a:lnTo>
                  <a:pt x="420895" y="166762"/>
                </a:lnTo>
                <a:lnTo>
                  <a:pt x="423113" y="159937"/>
                </a:lnTo>
                <a:lnTo>
                  <a:pt x="426169" y="153443"/>
                </a:lnTo>
                <a:lnTo>
                  <a:pt x="430015" y="147383"/>
                </a:lnTo>
                <a:lnTo>
                  <a:pt x="434589" y="141853"/>
                </a:lnTo>
                <a:lnTo>
                  <a:pt x="439821" y="136940"/>
                </a:lnTo>
                <a:lnTo>
                  <a:pt x="445627" y="132722"/>
                </a:lnTo>
                <a:lnTo>
                  <a:pt x="451917" y="129264"/>
                </a:lnTo>
                <a:lnTo>
                  <a:pt x="458590" y="126622"/>
                </a:lnTo>
                <a:lnTo>
                  <a:pt x="465541" y="124837"/>
                </a:lnTo>
                <a:lnTo>
                  <a:pt x="472662" y="123938"/>
                </a:lnTo>
                <a:lnTo>
                  <a:pt x="479838" y="123938"/>
                </a:lnTo>
                <a:lnTo>
                  <a:pt x="486959" y="124837"/>
                </a:lnTo>
                <a:lnTo>
                  <a:pt x="493910" y="126622"/>
                </a:lnTo>
                <a:lnTo>
                  <a:pt x="500583" y="129264"/>
                </a:lnTo>
                <a:lnTo>
                  <a:pt x="506873" y="132722"/>
                </a:lnTo>
                <a:lnTo>
                  <a:pt x="512679" y="136940"/>
                </a:lnTo>
                <a:lnTo>
                  <a:pt x="517911" y="141853"/>
                </a:lnTo>
                <a:lnTo>
                  <a:pt x="522485" y="147383"/>
                </a:lnTo>
                <a:lnTo>
                  <a:pt x="526331" y="153443"/>
                </a:lnTo>
                <a:lnTo>
                  <a:pt x="529387" y="159937"/>
                </a:lnTo>
                <a:lnTo>
                  <a:pt x="531605" y="166762"/>
                </a:lnTo>
                <a:lnTo>
                  <a:pt x="532949" y="173812"/>
                </a:lnTo>
                <a:lnTo>
                  <a:pt x="533400" y="180975"/>
                </a:lnTo>
              </a:path>
              <a:path w="571500" h="571500">
                <a:moveTo>
                  <a:pt x="142875" y="533400"/>
                </a:moveTo>
                <a:lnTo>
                  <a:pt x="141420" y="513415"/>
                </a:lnTo>
                <a:lnTo>
                  <a:pt x="140608" y="494516"/>
                </a:lnTo>
                <a:lnTo>
                  <a:pt x="140413" y="476675"/>
                </a:lnTo>
                <a:lnTo>
                  <a:pt x="140810" y="459860"/>
                </a:lnTo>
                <a:lnTo>
                  <a:pt x="141772" y="444044"/>
                </a:lnTo>
                <a:lnTo>
                  <a:pt x="143273" y="429195"/>
                </a:lnTo>
                <a:lnTo>
                  <a:pt x="145286" y="415284"/>
                </a:lnTo>
                <a:lnTo>
                  <a:pt x="147786" y="402282"/>
                </a:lnTo>
                <a:lnTo>
                  <a:pt x="150747" y="390160"/>
                </a:lnTo>
                <a:lnTo>
                  <a:pt x="154142" y="378886"/>
                </a:lnTo>
                <a:lnTo>
                  <a:pt x="157945" y="368432"/>
                </a:lnTo>
                <a:lnTo>
                  <a:pt x="162130" y="358769"/>
                </a:lnTo>
                <a:lnTo>
                  <a:pt x="166670" y="349866"/>
                </a:lnTo>
                <a:lnTo>
                  <a:pt x="171541" y="341693"/>
                </a:lnTo>
                <a:lnTo>
                  <a:pt x="176715" y="334222"/>
                </a:lnTo>
                <a:lnTo>
                  <a:pt x="182166" y="327422"/>
                </a:lnTo>
                <a:lnTo>
                  <a:pt x="187868" y="321264"/>
                </a:lnTo>
                <a:lnTo>
                  <a:pt x="193795" y="315718"/>
                </a:lnTo>
                <a:lnTo>
                  <a:pt x="199921" y="310755"/>
                </a:lnTo>
                <a:lnTo>
                  <a:pt x="206220" y="306344"/>
                </a:lnTo>
                <a:lnTo>
                  <a:pt x="212665" y="302457"/>
                </a:lnTo>
                <a:lnTo>
                  <a:pt x="219231" y="299063"/>
                </a:lnTo>
                <a:lnTo>
                  <a:pt x="225891" y="296133"/>
                </a:lnTo>
                <a:lnTo>
                  <a:pt x="232618" y="293638"/>
                </a:lnTo>
                <a:lnTo>
                  <a:pt x="239388" y="291547"/>
                </a:lnTo>
                <a:lnTo>
                  <a:pt x="246173" y="289831"/>
                </a:lnTo>
                <a:lnTo>
                  <a:pt x="252948" y="288461"/>
                </a:lnTo>
                <a:lnTo>
                  <a:pt x="259686" y="287406"/>
                </a:lnTo>
                <a:lnTo>
                  <a:pt x="266362" y="286637"/>
                </a:lnTo>
                <a:lnTo>
                  <a:pt x="272948" y="286124"/>
                </a:lnTo>
                <a:lnTo>
                  <a:pt x="279420" y="285839"/>
                </a:lnTo>
                <a:lnTo>
                  <a:pt x="285750" y="285750"/>
                </a:lnTo>
              </a:path>
              <a:path w="571500" h="571500">
                <a:moveTo>
                  <a:pt x="285750" y="285750"/>
                </a:moveTo>
                <a:lnTo>
                  <a:pt x="294649" y="285839"/>
                </a:lnTo>
                <a:lnTo>
                  <a:pt x="303474" y="286124"/>
                </a:lnTo>
                <a:lnTo>
                  <a:pt x="312209" y="286637"/>
                </a:lnTo>
                <a:lnTo>
                  <a:pt x="320836" y="287406"/>
                </a:lnTo>
                <a:lnTo>
                  <a:pt x="329337" y="288461"/>
                </a:lnTo>
                <a:lnTo>
                  <a:pt x="337696" y="289831"/>
                </a:lnTo>
                <a:lnTo>
                  <a:pt x="345893" y="291547"/>
                </a:lnTo>
                <a:lnTo>
                  <a:pt x="353913" y="293638"/>
                </a:lnTo>
                <a:lnTo>
                  <a:pt x="361738" y="296133"/>
                </a:lnTo>
                <a:lnTo>
                  <a:pt x="369350" y="299063"/>
                </a:lnTo>
                <a:lnTo>
                  <a:pt x="376731" y="302457"/>
                </a:lnTo>
                <a:lnTo>
                  <a:pt x="383865" y="306344"/>
                </a:lnTo>
                <a:lnTo>
                  <a:pt x="390734" y="310755"/>
                </a:lnTo>
                <a:lnTo>
                  <a:pt x="397320" y="315718"/>
                </a:lnTo>
                <a:lnTo>
                  <a:pt x="403606" y="321264"/>
                </a:lnTo>
                <a:lnTo>
                  <a:pt x="409575" y="327422"/>
                </a:lnTo>
                <a:lnTo>
                  <a:pt x="415209" y="334222"/>
                </a:lnTo>
                <a:lnTo>
                  <a:pt x="420491" y="341693"/>
                </a:lnTo>
                <a:lnTo>
                  <a:pt x="425403" y="349866"/>
                </a:lnTo>
                <a:lnTo>
                  <a:pt x="429927" y="358769"/>
                </a:lnTo>
                <a:lnTo>
                  <a:pt x="434047" y="368432"/>
                </a:lnTo>
                <a:lnTo>
                  <a:pt x="437745" y="378886"/>
                </a:lnTo>
                <a:lnTo>
                  <a:pt x="441004" y="390160"/>
                </a:lnTo>
                <a:lnTo>
                  <a:pt x="443805" y="402282"/>
                </a:lnTo>
                <a:lnTo>
                  <a:pt x="446133" y="415284"/>
                </a:lnTo>
                <a:lnTo>
                  <a:pt x="447968" y="429195"/>
                </a:lnTo>
                <a:lnTo>
                  <a:pt x="449294" y="444044"/>
                </a:lnTo>
                <a:lnTo>
                  <a:pt x="450093" y="459860"/>
                </a:lnTo>
                <a:lnTo>
                  <a:pt x="450349" y="476675"/>
                </a:lnTo>
                <a:lnTo>
                  <a:pt x="450042" y="494516"/>
                </a:lnTo>
                <a:lnTo>
                  <a:pt x="449157" y="513415"/>
                </a:lnTo>
                <a:lnTo>
                  <a:pt x="447675" y="533400"/>
                </a:lnTo>
              </a:path>
              <a:path w="571500" h="571500">
                <a:moveTo>
                  <a:pt x="0" y="495300"/>
                </a:moveTo>
                <a:lnTo>
                  <a:pt x="220" y="477101"/>
                </a:lnTo>
                <a:lnTo>
                  <a:pt x="870" y="459991"/>
                </a:lnTo>
                <a:lnTo>
                  <a:pt x="1931" y="443940"/>
                </a:lnTo>
                <a:lnTo>
                  <a:pt x="3386" y="428923"/>
                </a:lnTo>
                <a:lnTo>
                  <a:pt x="5218" y="414910"/>
                </a:lnTo>
                <a:lnTo>
                  <a:pt x="7409" y="401873"/>
                </a:lnTo>
                <a:lnTo>
                  <a:pt x="9942" y="389786"/>
                </a:lnTo>
                <a:lnTo>
                  <a:pt x="12799" y="378619"/>
                </a:lnTo>
                <a:lnTo>
                  <a:pt x="15964" y="368345"/>
                </a:lnTo>
                <a:lnTo>
                  <a:pt x="19417" y="358936"/>
                </a:lnTo>
                <a:lnTo>
                  <a:pt x="23143" y="350365"/>
                </a:lnTo>
                <a:lnTo>
                  <a:pt x="27124" y="342602"/>
                </a:lnTo>
                <a:lnTo>
                  <a:pt x="31342" y="335621"/>
                </a:lnTo>
                <a:lnTo>
                  <a:pt x="35779" y="329394"/>
                </a:lnTo>
                <a:lnTo>
                  <a:pt x="40419" y="323892"/>
                </a:lnTo>
                <a:lnTo>
                  <a:pt x="45244" y="319088"/>
                </a:lnTo>
                <a:lnTo>
                  <a:pt x="50236" y="314953"/>
                </a:lnTo>
                <a:lnTo>
                  <a:pt x="55378" y="311460"/>
                </a:lnTo>
                <a:lnTo>
                  <a:pt x="60653" y="308581"/>
                </a:lnTo>
                <a:lnTo>
                  <a:pt x="66042" y="306288"/>
                </a:lnTo>
                <a:lnTo>
                  <a:pt x="71530" y="304554"/>
                </a:lnTo>
                <a:lnTo>
                  <a:pt x="77098" y="303349"/>
                </a:lnTo>
                <a:lnTo>
                  <a:pt x="82728" y="302647"/>
                </a:lnTo>
                <a:lnTo>
                  <a:pt x="88404" y="302419"/>
                </a:lnTo>
                <a:lnTo>
                  <a:pt x="94108" y="302637"/>
                </a:lnTo>
                <a:lnTo>
                  <a:pt x="99822" y="303275"/>
                </a:lnTo>
                <a:lnTo>
                  <a:pt x="105529" y="304302"/>
                </a:lnTo>
                <a:lnTo>
                  <a:pt x="111212" y="305693"/>
                </a:lnTo>
                <a:lnTo>
                  <a:pt x="116853" y="307418"/>
                </a:lnTo>
                <a:lnTo>
                  <a:pt x="122434" y="309451"/>
                </a:lnTo>
                <a:lnTo>
                  <a:pt x="127939" y="311762"/>
                </a:lnTo>
                <a:lnTo>
                  <a:pt x="133350" y="314325"/>
                </a:lnTo>
              </a:path>
              <a:path w="571500" h="571500">
                <a:moveTo>
                  <a:pt x="438150" y="314325"/>
                </a:moveTo>
                <a:lnTo>
                  <a:pt x="447751" y="311816"/>
                </a:lnTo>
                <a:lnTo>
                  <a:pt x="456914" y="309660"/>
                </a:lnTo>
                <a:lnTo>
                  <a:pt x="465648" y="307874"/>
                </a:lnTo>
                <a:lnTo>
                  <a:pt x="473962" y="306474"/>
                </a:lnTo>
                <a:lnTo>
                  <a:pt x="481864" y="305480"/>
                </a:lnTo>
                <a:lnTo>
                  <a:pt x="489363" y="304907"/>
                </a:lnTo>
                <a:lnTo>
                  <a:pt x="496468" y="304774"/>
                </a:lnTo>
                <a:lnTo>
                  <a:pt x="503188" y="305098"/>
                </a:lnTo>
                <a:lnTo>
                  <a:pt x="509531" y="305896"/>
                </a:lnTo>
                <a:lnTo>
                  <a:pt x="515506" y="307186"/>
                </a:lnTo>
                <a:lnTo>
                  <a:pt x="521121" y="308985"/>
                </a:lnTo>
                <a:lnTo>
                  <a:pt x="526386" y="311311"/>
                </a:lnTo>
                <a:lnTo>
                  <a:pt x="531310" y="314181"/>
                </a:lnTo>
                <a:lnTo>
                  <a:pt x="535900" y="317613"/>
                </a:lnTo>
                <a:lnTo>
                  <a:pt x="540166" y="321624"/>
                </a:lnTo>
                <a:lnTo>
                  <a:pt x="544116" y="326231"/>
                </a:lnTo>
                <a:lnTo>
                  <a:pt x="547759" y="331452"/>
                </a:lnTo>
                <a:lnTo>
                  <a:pt x="551104" y="337305"/>
                </a:lnTo>
                <a:lnTo>
                  <a:pt x="554159" y="343806"/>
                </a:lnTo>
                <a:lnTo>
                  <a:pt x="556933" y="350974"/>
                </a:lnTo>
                <a:lnTo>
                  <a:pt x="559436" y="358825"/>
                </a:lnTo>
                <a:lnTo>
                  <a:pt x="561675" y="367378"/>
                </a:lnTo>
                <a:lnTo>
                  <a:pt x="563659" y="376649"/>
                </a:lnTo>
                <a:lnTo>
                  <a:pt x="565398" y="386655"/>
                </a:lnTo>
                <a:lnTo>
                  <a:pt x="566899" y="397416"/>
                </a:lnTo>
                <a:lnTo>
                  <a:pt x="568172" y="408947"/>
                </a:lnTo>
                <a:lnTo>
                  <a:pt x="569225" y="421267"/>
                </a:lnTo>
                <a:lnTo>
                  <a:pt x="570068" y="434392"/>
                </a:lnTo>
                <a:lnTo>
                  <a:pt x="570707" y="448341"/>
                </a:lnTo>
                <a:lnTo>
                  <a:pt x="571154" y="463130"/>
                </a:lnTo>
                <a:lnTo>
                  <a:pt x="571415" y="478777"/>
                </a:lnTo>
                <a:lnTo>
                  <a:pt x="571500" y="495300"/>
                </a:lnTo>
              </a:path>
            </a:pathLst>
          </a:custGeom>
          <a:noFill/>
          <a:ln w="17145">
            <a:solidFill>
              <a:srgbClr val="FFFFFF"/>
            </a:solidFill>
          </a:ln>
        </p:spPr>
        <p:txBody>
          <a:bodyPr/>
          <a:lstStyle/>
          <a:p>
            <a:endParaRPr lang="en-US"/>
          </a:p>
        </p:txBody>
      </p:sp>
      <p:sp>
        <p:nvSpPr>
          <p:cNvPr id="125" name="COLLABORATION title">
            <a:extLst>
              <a:ext uri="{FF2B5EF4-FFF2-40B4-BE49-F238E27FC236}">
                <a16:creationId xmlns:a16="http://schemas.microsoft.com/office/drawing/2014/main" id="{B08D15FC-884F-A04F-F2D3-6542367EB106}"/>
              </a:ext>
            </a:extLst>
          </p:cNvPr>
          <p:cNvSpPr>
            <a:spLocks noGrp="1"/>
          </p:cNvSpPr>
          <p:nvPr/>
        </p:nvSpPr>
        <p:spPr>
          <a:xfrm>
            <a:off x="10050780" y="2476500"/>
            <a:ext cx="1847850" cy="409575"/>
          </a:xfrm>
          <a:prstGeom prst="rect">
            <a:avLst/>
          </a:prstGeom>
          <a:noFill/>
          <a:ln w="0">
            <a:noFill/>
          </a:ln>
        </p:spPr>
        <p:txBody>
          <a:bodyPr wrap="none" lIns="0" tIns="0" rIns="0" bIns="0" anchor="t">
            <a:noAutofit/>
          </a:bodyPr>
          <a:lstStyle/>
          <a:p>
            <a:pPr algn="ctr" rtl="1">
              <a:lnSpc>
                <a:spcPct val="106000"/>
              </a:lnSpc>
              <a:buNone/>
              <a:defRPr lang="ar-SA" sz="1230" b="1">
                <a:solidFill>
                  <a:srgbClr val="FF8200"/>
                </a:solidFill>
                <a:latin typeface="Arial"/>
                <a:ea typeface="Arial"/>
                <a:cs typeface="Arial"/>
              </a:defRPr>
            </a:pPr>
            <a:r>
              <a:rPr lang="ar-SA" sz="1230" b="1">
                <a:solidFill>
                  <a:srgbClr val="FF8200"/>
                </a:solidFill>
                <a:latin typeface="Arial"/>
                <a:ea typeface="Arial"/>
                <a:cs typeface="Arial"/>
              </a:rPr>
              <a:t>‏التعاون</a:t>
            </a:r>
          </a:p>
        </p:txBody>
      </p:sp>
      <p:sp>
        <p:nvSpPr>
          <p:cNvPr id="127" name="COLLABORATION divider">
            <a:extLst>
              <a:ext uri="{FF2B5EF4-FFF2-40B4-BE49-F238E27FC236}">
                <a16:creationId xmlns:a16="http://schemas.microsoft.com/office/drawing/2014/main" id="{4416CC67-8134-2D64-8641-A0BB421D4360}"/>
              </a:ext>
            </a:extLst>
          </p:cNvPr>
          <p:cNvSpPr>
            <a:spLocks noGrp="1"/>
          </p:cNvSpPr>
          <p:nvPr/>
        </p:nvSpPr>
        <p:spPr>
          <a:xfrm>
            <a:off x="10836593" y="2790825"/>
            <a:ext cx="276225" cy="12383"/>
          </a:xfrm>
          <a:prstGeom prst="rect">
            <a:avLst/>
          </a:prstGeom>
          <a:solidFill>
            <a:srgbClr val="FF8200"/>
          </a:solidFill>
          <a:ln w="0">
            <a:noFill/>
          </a:ln>
        </p:spPr>
        <p:txBody>
          <a:bodyPr/>
          <a:lstStyle/>
          <a:p>
            <a:endParaRPr lang="en-US"/>
          </a:p>
        </p:txBody>
      </p:sp>
      <p:sp>
        <p:nvSpPr>
          <p:cNvPr id="129" name="COLLABORATION description">
            <a:extLst>
              <a:ext uri="{FF2B5EF4-FFF2-40B4-BE49-F238E27FC236}">
                <a16:creationId xmlns:a16="http://schemas.microsoft.com/office/drawing/2014/main" id="{5376E1CF-5BFD-A75F-9A33-BAE313FD26B9}"/>
              </a:ext>
            </a:extLst>
          </p:cNvPr>
          <p:cNvSpPr>
            <a:spLocks noGrp="1"/>
          </p:cNvSpPr>
          <p:nvPr/>
        </p:nvSpPr>
        <p:spPr>
          <a:xfrm>
            <a:off x="10069830" y="2952750"/>
            <a:ext cx="1809750" cy="866775"/>
          </a:xfrm>
          <a:prstGeom prst="rect">
            <a:avLst/>
          </a:prstGeom>
          <a:noFill/>
          <a:ln w="0">
            <a:noFill/>
          </a:ln>
        </p:spPr>
        <p:txBody>
          <a:bodyPr wrap="none" lIns="0" tIns="0" rIns="0" bIns="0" anchor="t">
            <a:noAutofit/>
          </a:bodyPr>
          <a:lstStyle/>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‏نبني علاقات قوية</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‏مع العملاء</a:t>
            </a:r>
          </a:p>
          <a:p>
            <a:pPr algn="ctr" rtl="1">
              <a:lnSpc>
                <a:spcPct val="110000"/>
              </a:lnSpc>
              <a:buNone/>
              <a:defRPr lang="ar-SA" sz="1028" b="0">
                <a:solidFill>
                  <a:srgbClr val="FFFFFF"/>
                </a:solidFill>
                <a:latin typeface="Arial"/>
                <a:ea typeface="Arial"/>
                <a:cs typeface="Arial"/>
              </a:defRPr>
            </a:pPr>
            <a:r>
              <a:rPr lang="ar-SA" sz="1028" b="0">
                <a:solidFill>
                  <a:srgbClr val="FFFFFF"/>
                </a:solidFill>
                <a:latin typeface="Arial"/>
                <a:ea typeface="Arial"/>
                <a:cs typeface="Arial"/>
              </a:rPr>
              <a:t>‏والشركاء.</a:t>
            </a:r>
          </a:p>
        </p:txBody>
      </p:sp>
      <p:sp>
        <p:nvSpPr>
          <p:cNvPr id="131" name="Values footer banner — editable">
            <a:extLst>
              <a:ext uri="{FF2B5EF4-FFF2-40B4-BE49-F238E27FC236}">
                <a16:creationId xmlns:a16="http://schemas.microsoft.com/office/drawing/2014/main" id="{279164C6-D359-BBD5-6F02-13535716CA86}"/>
              </a:ext>
            </a:extLst>
          </p:cNvPr>
          <p:cNvSpPr>
            <a:spLocks noGrp="1"/>
          </p:cNvSpPr>
          <p:nvPr/>
        </p:nvSpPr>
        <p:spPr>
          <a:xfrm>
            <a:off x="280988" y="6086475"/>
            <a:ext cx="11620500" cy="638175"/>
          </a:xfrm>
          <a:prstGeom prst="roundRect">
            <a:avLst>
              <a:gd name="adj" fmla="val 47761"/>
            </a:avLst>
          </a:prstGeom>
          <a:gradFill>
            <a:gsLst>
              <a:gs pos="0">
                <a:srgbClr val="00152F"/>
              </a:gs>
              <a:gs pos="100000">
                <a:srgbClr val="001D3D"/>
              </a:gs>
            </a:gsLst>
            <a:lin ang="5400000"/>
          </a:gradFill>
          <a:ln w="9525">
            <a:solidFill>
              <a:srgbClr val="4A607C"/>
            </a:solidFill>
          </a:ln>
        </p:spPr>
        <p:txBody>
          <a:bodyPr/>
          <a:lstStyle/>
          <a:p>
            <a:endParaRPr lang="en-US"/>
          </a:p>
        </p:txBody>
      </p:sp>
      <p:sp>
        <p:nvSpPr>
          <p:cNvPr id="133" name="SAFE OPERATIONS icon — editable">
            <a:extLst>
              <a:ext uri="{FF2B5EF4-FFF2-40B4-BE49-F238E27FC236}">
                <a16:creationId xmlns:a16="http://schemas.microsoft.com/office/drawing/2014/main" id="{C74F5A28-7193-1A8B-E91F-56B47E0693CF}"/>
              </a:ext>
            </a:extLst>
          </p:cNvPr>
          <p:cNvSpPr>
            <a:spLocks noGrp="1"/>
          </p:cNvSpPr>
          <p:nvPr/>
        </p:nvSpPr>
        <p:spPr>
          <a:xfrm>
            <a:off x="571500" y="6191250"/>
            <a:ext cx="352425" cy="352425"/>
          </a:xfrm>
          <a:custGeom>
            <a:avLst/>
            <a:gdLst/>
            <a:ahLst/>
            <a:cxnLst/>
            <a:rect l="0" t="0" r="0" b="0"/>
            <a:pathLst>
              <a:path w="571500" h="571500">
                <a:moveTo>
                  <a:pt x="285750" y="28575"/>
                </a:moveTo>
                <a:lnTo>
                  <a:pt x="504825" y="114300"/>
                </a:lnTo>
                <a:lnTo>
                  <a:pt x="485775" y="314325"/>
                </a:lnTo>
                <a:lnTo>
                  <a:pt x="400050" y="438150"/>
                </a:lnTo>
                <a:lnTo>
                  <a:pt x="285750" y="523875"/>
                </a:lnTo>
                <a:lnTo>
                  <a:pt x="171450" y="438150"/>
                </a:lnTo>
                <a:lnTo>
                  <a:pt x="85725" y="314325"/>
                </a:lnTo>
                <a:lnTo>
                  <a:pt x="66675" y="114300"/>
                </a:lnTo>
                <a:lnTo>
                  <a:pt x="285750" y="28575"/>
                </a:lnTo>
              </a:path>
            </a:pathLst>
          </a:custGeom>
          <a:noFill/>
          <a:ln w="17145">
            <a:solidFill>
              <a:srgbClr val="FFFFFF"/>
            </a:solidFill>
          </a:ln>
        </p:spPr>
        <p:txBody>
          <a:bodyPr/>
          <a:lstStyle/>
          <a:p>
            <a:endParaRPr lang="en-US"/>
          </a:p>
        </p:txBody>
      </p:sp>
      <p:sp>
        <p:nvSpPr>
          <p:cNvPr id="135" name="SAFE OPERATIONS icon — editable orange check">
            <a:extLst>
              <a:ext uri="{FF2B5EF4-FFF2-40B4-BE49-F238E27FC236}">
                <a16:creationId xmlns:a16="http://schemas.microsoft.com/office/drawing/2014/main" id="{B6C08825-8579-6DDD-AABA-922A1A2220C7}"/>
              </a:ext>
            </a:extLst>
          </p:cNvPr>
          <p:cNvSpPr>
            <a:spLocks noGrp="1"/>
          </p:cNvSpPr>
          <p:nvPr/>
        </p:nvSpPr>
        <p:spPr>
          <a:xfrm>
            <a:off x="571500" y="6191250"/>
            <a:ext cx="352425" cy="352425"/>
          </a:xfrm>
          <a:custGeom>
            <a:avLst/>
            <a:gdLst/>
            <a:ahLst/>
            <a:cxnLst/>
            <a:rect l="0" t="0" r="0" b="0"/>
            <a:pathLst>
              <a:path w="571500" h="571500">
                <a:moveTo>
                  <a:pt x="180975" y="266700"/>
                </a:moveTo>
                <a:lnTo>
                  <a:pt x="257175" y="342900"/>
                </a:lnTo>
                <a:lnTo>
                  <a:pt x="409575" y="180975"/>
                </a:lnTo>
              </a:path>
            </a:pathLst>
          </a:custGeom>
          <a:noFill/>
          <a:ln w="25718">
            <a:solidFill>
              <a:srgbClr val="FF8200"/>
            </a:solidFill>
          </a:ln>
        </p:spPr>
        <p:txBody>
          <a:bodyPr/>
          <a:lstStyle/>
          <a:p>
            <a:endParaRPr lang="en-US"/>
          </a:p>
        </p:txBody>
      </p:sp>
      <p:sp>
        <p:nvSpPr>
          <p:cNvPr id="137" name="SAFE OPERATIONS footer title">
            <a:extLst>
              <a:ext uri="{FF2B5EF4-FFF2-40B4-BE49-F238E27FC236}">
                <a16:creationId xmlns:a16="http://schemas.microsoft.com/office/drawing/2014/main" id="{B1FA3AB6-C2B4-8093-E5EE-01360F332749}"/>
              </a:ext>
            </a:extLst>
          </p:cNvPr>
          <p:cNvSpPr>
            <a:spLocks noGrp="1"/>
          </p:cNvSpPr>
          <p:nvPr/>
        </p:nvSpPr>
        <p:spPr>
          <a:xfrm>
            <a:off x="1019175" y="6257925"/>
            <a:ext cx="1247775" cy="161925"/>
          </a:xfrm>
          <a:prstGeom prst="rect">
            <a:avLst/>
          </a:prstGeom>
          <a:noFill/>
          <a:ln w="0">
            <a:noFill/>
          </a:ln>
        </p:spPr>
        <p:txBody>
          <a:bodyPr wrap="none" lIns="0" tIns="0" rIns="0" bIns="0" anchor="t">
            <a:noAutofit/>
          </a:bodyPr>
          <a:lstStyle/>
          <a:p>
            <a:pPr algn="ctr" rtl="1">
              <a:lnSpc>
                <a:spcPct val="106000"/>
              </a:lnSpc>
              <a:buNone/>
              <a:defRPr lang="ar-SA" sz="923" b="0">
                <a:solidFill>
                  <a:srgbClr val="FFFFFF"/>
                </a:solidFill>
                <a:latin typeface="Arial"/>
                <a:ea typeface="Arial"/>
                <a:cs typeface="Arial"/>
              </a:defRPr>
            </a:pPr>
            <a:r>
              <a:rPr lang="ar-SA" sz="923" b="0">
                <a:solidFill>
                  <a:srgbClr val="FFFFFF"/>
                </a:solidFill>
                <a:latin typeface="Arial"/>
                <a:ea typeface="Arial"/>
                <a:cs typeface="Arial"/>
              </a:rPr>
              <a:t>‏عمليات آمنة</a:t>
            </a:r>
          </a:p>
        </p:txBody>
      </p:sp>
      <p:sp>
        <p:nvSpPr>
          <p:cNvPr id="139" name="SAFE OPERATIONS footer caption">
            <a:extLst>
              <a:ext uri="{FF2B5EF4-FFF2-40B4-BE49-F238E27FC236}">
                <a16:creationId xmlns:a16="http://schemas.microsoft.com/office/drawing/2014/main" id="{A4A8233A-15BB-22CB-1994-DB757C44017A}"/>
              </a:ext>
            </a:extLst>
          </p:cNvPr>
          <p:cNvSpPr>
            <a:spLocks noGrp="1"/>
          </p:cNvSpPr>
          <p:nvPr/>
        </p:nvSpPr>
        <p:spPr>
          <a:xfrm>
            <a:off x="1019175" y="6448425"/>
            <a:ext cx="1247775" cy="152400"/>
          </a:xfrm>
          <a:prstGeom prst="rect">
            <a:avLst/>
          </a:prstGeom>
          <a:noFill/>
          <a:ln w="0">
            <a:noFill/>
          </a:ln>
        </p:spPr>
        <p:txBody>
          <a:bodyPr wrap="none" lIns="0" tIns="0" rIns="0" bIns="0" anchor="t">
            <a:noAutofit/>
          </a:bodyPr>
          <a:lstStyle/>
          <a:p>
            <a:pPr algn="ctr" rtl="1">
              <a:lnSpc>
                <a:spcPct val="106000"/>
              </a:lnSpc>
              <a:buNone/>
              <a:defRPr lang="ar-SA" sz="832" b="0">
                <a:solidFill>
                  <a:srgbClr val="FFFFFF"/>
                </a:solidFill>
                <a:latin typeface="Arial"/>
                <a:ea typeface="Arial"/>
                <a:cs typeface="Arial"/>
              </a:defRPr>
            </a:pPr>
            <a:r>
              <a:rPr lang="ar-SA" sz="832" b="0">
                <a:solidFill>
                  <a:srgbClr val="FFFFFF"/>
                </a:solidFill>
                <a:latin typeface="Arial"/>
                <a:ea typeface="Arial"/>
                <a:cs typeface="Arial"/>
              </a:rPr>
              <a:t>‏نهتم بسلامتكم</a:t>
            </a:r>
          </a:p>
        </p:txBody>
      </p:sp>
      <p:sp>
        <p:nvSpPr>
          <p:cNvPr id="141" name="Footer divider 0">
            <a:extLst>
              <a:ext uri="{FF2B5EF4-FFF2-40B4-BE49-F238E27FC236}">
                <a16:creationId xmlns:a16="http://schemas.microsoft.com/office/drawing/2014/main" id="{A55EF2DB-BD9D-1366-DE2C-887790FADDD8}"/>
              </a:ext>
            </a:extLst>
          </p:cNvPr>
          <p:cNvSpPr>
            <a:spLocks noGrp="1"/>
          </p:cNvSpPr>
          <p:nvPr/>
        </p:nvSpPr>
        <p:spPr>
          <a:xfrm>
            <a:off x="2352675" y="6248400"/>
            <a:ext cx="9525" cy="323850"/>
          </a:xfrm>
          <a:prstGeom prst="rect">
            <a:avLst/>
          </a:prstGeom>
          <a:solidFill>
            <a:srgbClr val="6F7B92"/>
          </a:solidFill>
          <a:ln w="0">
            <a:noFill/>
          </a:ln>
        </p:spPr>
        <p:txBody>
          <a:bodyPr/>
          <a:lstStyle/>
          <a:p>
            <a:endParaRPr lang="en-US"/>
          </a:p>
        </p:txBody>
      </p:sp>
      <p:sp>
        <p:nvSpPr>
          <p:cNvPr id="143" name="QUALITY SERVICE icon — editable">
            <a:extLst>
              <a:ext uri="{FF2B5EF4-FFF2-40B4-BE49-F238E27FC236}">
                <a16:creationId xmlns:a16="http://schemas.microsoft.com/office/drawing/2014/main" id="{E9D26692-BF24-CB93-B4DF-52E48BC69804}"/>
              </a:ext>
            </a:extLst>
          </p:cNvPr>
          <p:cNvSpPr>
            <a:spLocks noGrp="1"/>
          </p:cNvSpPr>
          <p:nvPr/>
        </p:nvSpPr>
        <p:spPr>
          <a:xfrm>
            <a:off x="2628900" y="6191250"/>
            <a:ext cx="352425" cy="352425"/>
          </a:xfrm>
          <a:custGeom>
            <a:avLst/>
            <a:gdLst/>
            <a:ahLst/>
            <a:cxnLst/>
            <a:rect l="0" t="0" r="0" b="0"/>
            <a:pathLst>
              <a:path w="571500" h="571500">
                <a:moveTo>
                  <a:pt x="457200" y="219075"/>
                </a:moveTo>
                <a:lnTo>
                  <a:pt x="455848" y="240563"/>
                </a:lnTo>
                <a:lnTo>
                  <a:pt x="451814" y="261713"/>
                </a:lnTo>
                <a:lnTo>
                  <a:pt x="445160" y="282190"/>
                </a:lnTo>
                <a:lnTo>
                  <a:pt x="435993" y="301672"/>
                </a:lnTo>
                <a:lnTo>
                  <a:pt x="424456" y="319851"/>
                </a:lnTo>
                <a:lnTo>
                  <a:pt x="410732" y="336441"/>
                </a:lnTo>
                <a:lnTo>
                  <a:pt x="395036" y="351179"/>
                </a:lnTo>
                <a:lnTo>
                  <a:pt x="377618" y="363835"/>
                </a:lnTo>
                <a:lnTo>
                  <a:pt x="358750" y="374208"/>
                </a:lnTo>
                <a:lnTo>
                  <a:pt x="338731" y="382134"/>
                </a:lnTo>
                <a:lnTo>
                  <a:pt x="317877" y="387488"/>
                </a:lnTo>
                <a:lnTo>
                  <a:pt x="296515" y="390187"/>
                </a:lnTo>
                <a:lnTo>
                  <a:pt x="274985" y="390187"/>
                </a:lnTo>
                <a:lnTo>
                  <a:pt x="253623" y="387488"/>
                </a:lnTo>
                <a:lnTo>
                  <a:pt x="232769" y="382134"/>
                </a:lnTo>
                <a:lnTo>
                  <a:pt x="212750" y="374208"/>
                </a:lnTo>
                <a:lnTo>
                  <a:pt x="193882" y="363835"/>
                </a:lnTo>
                <a:lnTo>
                  <a:pt x="176464" y="351179"/>
                </a:lnTo>
                <a:lnTo>
                  <a:pt x="160768" y="336441"/>
                </a:lnTo>
                <a:lnTo>
                  <a:pt x="147044" y="319851"/>
                </a:lnTo>
                <a:lnTo>
                  <a:pt x="135507" y="301672"/>
                </a:lnTo>
                <a:lnTo>
                  <a:pt x="126340" y="282190"/>
                </a:lnTo>
                <a:lnTo>
                  <a:pt x="119686" y="261713"/>
                </a:lnTo>
                <a:lnTo>
                  <a:pt x="115652" y="240563"/>
                </a:lnTo>
                <a:lnTo>
                  <a:pt x="114300" y="219075"/>
                </a:lnTo>
                <a:lnTo>
                  <a:pt x="115652" y="197587"/>
                </a:lnTo>
                <a:lnTo>
                  <a:pt x="119686" y="176437"/>
                </a:lnTo>
                <a:lnTo>
                  <a:pt x="126340" y="155960"/>
                </a:lnTo>
                <a:lnTo>
                  <a:pt x="135507" y="136478"/>
                </a:lnTo>
                <a:lnTo>
                  <a:pt x="147044" y="118299"/>
                </a:lnTo>
                <a:lnTo>
                  <a:pt x="160768" y="101709"/>
                </a:lnTo>
                <a:lnTo>
                  <a:pt x="176464" y="86971"/>
                </a:lnTo>
                <a:lnTo>
                  <a:pt x="193882" y="74315"/>
                </a:lnTo>
                <a:lnTo>
                  <a:pt x="212750" y="63942"/>
                </a:lnTo>
                <a:lnTo>
                  <a:pt x="232769" y="56016"/>
                </a:lnTo>
                <a:lnTo>
                  <a:pt x="253623" y="50662"/>
                </a:lnTo>
                <a:lnTo>
                  <a:pt x="274985" y="47963"/>
                </a:lnTo>
                <a:lnTo>
                  <a:pt x="296515" y="47963"/>
                </a:lnTo>
                <a:lnTo>
                  <a:pt x="317877" y="50662"/>
                </a:lnTo>
                <a:lnTo>
                  <a:pt x="338731" y="56016"/>
                </a:lnTo>
                <a:lnTo>
                  <a:pt x="358750" y="63942"/>
                </a:lnTo>
                <a:lnTo>
                  <a:pt x="377618" y="74315"/>
                </a:lnTo>
                <a:lnTo>
                  <a:pt x="395036" y="86971"/>
                </a:lnTo>
                <a:lnTo>
                  <a:pt x="410732" y="101709"/>
                </a:lnTo>
                <a:lnTo>
                  <a:pt x="424456" y="118299"/>
                </a:lnTo>
                <a:lnTo>
                  <a:pt x="435993" y="136478"/>
                </a:lnTo>
                <a:lnTo>
                  <a:pt x="445160" y="155960"/>
                </a:lnTo>
                <a:lnTo>
                  <a:pt x="451814" y="176437"/>
                </a:lnTo>
                <a:lnTo>
                  <a:pt x="455848" y="197587"/>
                </a:lnTo>
                <a:lnTo>
                  <a:pt x="457200" y="219075"/>
                </a:lnTo>
              </a:path>
              <a:path w="571500" h="571500">
                <a:moveTo>
                  <a:pt x="161925" y="361950"/>
                </a:moveTo>
                <a:lnTo>
                  <a:pt x="104775" y="542925"/>
                </a:lnTo>
                <a:lnTo>
                  <a:pt x="219075" y="485775"/>
                </a:lnTo>
                <a:lnTo>
                  <a:pt x="276225" y="552450"/>
                </a:lnTo>
                <a:lnTo>
                  <a:pt x="314325" y="400050"/>
                </a:lnTo>
              </a:path>
              <a:path w="571500" h="571500">
                <a:moveTo>
                  <a:pt x="314325" y="400050"/>
                </a:moveTo>
                <a:lnTo>
                  <a:pt x="390525" y="542925"/>
                </a:lnTo>
                <a:lnTo>
                  <a:pt x="428625" y="466725"/>
                </a:lnTo>
                <a:lnTo>
                  <a:pt x="504825" y="495300"/>
                </a:lnTo>
                <a:lnTo>
                  <a:pt x="419100" y="333375"/>
                </a:lnTo>
              </a:path>
            </a:pathLst>
          </a:custGeom>
          <a:noFill/>
          <a:ln w="17145">
            <a:solidFill>
              <a:srgbClr val="FFFFFF"/>
            </a:solidFill>
          </a:ln>
        </p:spPr>
        <p:txBody>
          <a:bodyPr/>
          <a:lstStyle/>
          <a:p>
            <a:endParaRPr lang="en-US"/>
          </a:p>
        </p:txBody>
      </p:sp>
      <p:sp>
        <p:nvSpPr>
          <p:cNvPr id="145" name="QUALITY SERVICE icon — editable orange star">
            <a:extLst>
              <a:ext uri="{FF2B5EF4-FFF2-40B4-BE49-F238E27FC236}">
                <a16:creationId xmlns:a16="http://schemas.microsoft.com/office/drawing/2014/main" id="{88D37398-D918-AA71-AD1D-013D98F5FFDB}"/>
              </a:ext>
            </a:extLst>
          </p:cNvPr>
          <p:cNvSpPr>
            <a:spLocks noGrp="1"/>
          </p:cNvSpPr>
          <p:nvPr/>
        </p:nvSpPr>
        <p:spPr>
          <a:xfrm>
            <a:off x="2628900" y="6191250"/>
            <a:ext cx="352425" cy="352425"/>
          </a:xfrm>
          <a:custGeom>
            <a:avLst/>
            <a:gdLst/>
            <a:ahLst/>
            <a:cxnLst/>
            <a:rect l="0" t="0" r="0" b="0"/>
            <a:pathLst>
              <a:path w="571500" h="571500">
                <a:moveTo>
                  <a:pt x="285750" y="114300"/>
                </a:moveTo>
                <a:lnTo>
                  <a:pt x="313743" y="180546"/>
                </a:lnTo>
                <a:lnTo>
                  <a:pt x="385397" y="186698"/>
                </a:lnTo>
                <a:lnTo>
                  <a:pt x="331044" y="233792"/>
                </a:lnTo>
                <a:lnTo>
                  <a:pt x="347335" y="303840"/>
                </a:lnTo>
                <a:lnTo>
                  <a:pt x="285750" y="266700"/>
                </a:lnTo>
                <a:lnTo>
                  <a:pt x="224165" y="303840"/>
                </a:lnTo>
                <a:lnTo>
                  <a:pt x="240456" y="233792"/>
                </a:lnTo>
                <a:lnTo>
                  <a:pt x="186103" y="186698"/>
                </a:lnTo>
                <a:lnTo>
                  <a:pt x="257757" y="180546"/>
                </a:lnTo>
                <a:lnTo>
                  <a:pt x="285750" y="114300"/>
                </a:lnTo>
                <a:close/>
              </a:path>
            </a:pathLst>
          </a:custGeom>
          <a:solidFill>
            <a:srgbClr val="FF8200"/>
          </a:solidFill>
          <a:ln w="5715">
            <a:solidFill>
              <a:srgbClr val="FF8200"/>
            </a:solidFill>
          </a:ln>
        </p:spPr>
        <p:txBody>
          <a:bodyPr/>
          <a:lstStyle/>
          <a:p>
            <a:endParaRPr lang="en-US"/>
          </a:p>
        </p:txBody>
      </p:sp>
      <p:sp>
        <p:nvSpPr>
          <p:cNvPr id="147" name="QUALITY SERVICE footer title">
            <a:extLst>
              <a:ext uri="{FF2B5EF4-FFF2-40B4-BE49-F238E27FC236}">
                <a16:creationId xmlns:a16="http://schemas.microsoft.com/office/drawing/2014/main" id="{CBFCE6A3-F253-35F5-2460-E8F5704155F6}"/>
              </a:ext>
            </a:extLst>
          </p:cNvPr>
          <p:cNvSpPr>
            <a:spLocks noGrp="1"/>
          </p:cNvSpPr>
          <p:nvPr/>
        </p:nvSpPr>
        <p:spPr>
          <a:xfrm>
            <a:off x="3076575" y="6257925"/>
            <a:ext cx="1400175" cy="161925"/>
          </a:xfrm>
          <a:prstGeom prst="rect">
            <a:avLst/>
          </a:prstGeom>
          <a:noFill/>
          <a:ln w="0">
            <a:noFill/>
          </a:ln>
        </p:spPr>
        <p:txBody>
          <a:bodyPr wrap="none" lIns="0" tIns="0" rIns="0" bIns="0" anchor="t">
            <a:noAutofit/>
          </a:bodyPr>
          <a:lstStyle/>
          <a:p>
            <a:pPr algn="ctr" rtl="1">
              <a:lnSpc>
                <a:spcPct val="106000"/>
              </a:lnSpc>
              <a:buNone/>
              <a:defRPr lang="ar-SA" sz="923" b="0">
                <a:solidFill>
                  <a:srgbClr val="FFFFFF"/>
                </a:solidFill>
                <a:latin typeface="Arial"/>
                <a:ea typeface="Arial"/>
                <a:cs typeface="Arial"/>
              </a:defRPr>
            </a:pPr>
            <a:r>
              <a:rPr lang="ar-SA" sz="923" b="0">
                <a:solidFill>
                  <a:srgbClr val="FFFFFF"/>
                </a:solidFill>
                <a:latin typeface="Arial"/>
                <a:ea typeface="Arial"/>
                <a:cs typeface="Arial"/>
              </a:rPr>
              <a:t>‏خدمة عالية الجودة</a:t>
            </a:r>
          </a:p>
        </p:txBody>
      </p:sp>
      <p:sp>
        <p:nvSpPr>
          <p:cNvPr id="149" name="QUALITY SERVICE footer caption">
            <a:extLst>
              <a:ext uri="{FF2B5EF4-FFF2-40B4-BE49-F238E27FC236}">
                <a16:creationId xmlns:a16="http://schemas.microsoft.com/office/drawing/2014/main" id="{348181E8-110B-4050-1C40-E9B10A02DF46}"/>
              </a:ext>
            </a:extLst>
          </p:cNvPr>
          <p:cNvSpPr>
            <a:spLocks noGrp="1"/>
          </p:cNvSpPr>
          <p:nvPr/>
        </p:nvSpPr>
        <p:spPr>
          <a:xfrm>
            <a:off x="3076575" y="6448425"/>
            <a:ext cx="1400175" cy="152400"/>
          </a:xfrm>
          <a:prstGeom prst="rect">
            <a:avLst/>
          </a:prstGeom>
          <a:noFill/>
          <a:ln w="0">
            <a:noFill/>
          </a:ln>
        </p:spPr>
        <p:txBody>
          <a:bodyPr wrap="none" lIns="0" tIns="0" rIns="0" bIns="0" anchor="t">
            <a:noAutofit/>
          </a:bodyPr>
          <a:lstStyle/>
          <a:p>
            <a:pPr algn="ctr" rtl="1">
              <a:lnSpc>
                <a:spcPct val="106000"/>
              </a:lnSpc>
              <a:buNone/>
              <a:defRPr lang="ar-SA" sz="832" b="0">
                <a:solidFill>
                  <a:srgbClr val="FFFFFF"/>
                </a:solidFill>
                <a:latin typeface="Arial"/>
                <a:ea typeface="Arial"/>
                <a:cs typeface="Arial"/>
              </a:defRPr>
            </a:pPr>
            <a:r>
              <a:rPr lang="ar-SA" sz="832" b="0">
                <a:solidFill>
                  <a:srgbClr val="FFFFFF"/>
                </a:solidFill>
                <a:latin typeface="Arial"/>
                <a:ea typeface="Arial"/>
                <a:cs typeface="Arial"/>
              </a:rPr>
              <a:t>‏نقدم التميز</a:t>
            </a:r>
          </a:p>
        </p:txBody>
      </p:sp>
      <p:sp>
        <p:nvSpPr>
          <p:cNvPr id="151" name="Footer divider 1">
            <a:extLst>
              <a:ext uri="{FF2B5EF4-FFF2-40B4-BE49-F238E27FC236}">
                <a16:creationId xmlns:a16="http://schemas.microsoft.com/office/drawing/2014/main" id="{652C9716-2F4F-206D-7F93-BF6688748DD6}"/>
              </a:ext>
            </a:extLst>
          </p:cNvPr>
          <p:cNvSpPr>
            <a:spLocks noGrp="1"/>
          </p:cNvSpPr>
          <p:nvPr/>
        </p:nvSpPr>
        <p:spPr>
          <a:xfrm>
            <a:off x="4562475" y="6248400"/>
            <a:ext cx="9525" cy="323850"/>
          </a:xfrm>
          <a:prstGeom prst="rect">
            <a:avLst/>
          </a:prstGeom>
          <a:solidFill>
            <a:srgbClr val="6F7B92"/>
          </a:solidFill>
          <a:ln w="0">
            <a:noFill/>
          </a:ln>
        </p:spPr>
        <p:txBody>
          <a:bodyPr/>
          <a:lstStyle/>
          <a:p>
            <a:endParaRPr lang="en-US"/>
          </a:p>
        </p:txBody>
      </p:sp>
      <p:sp>
        <p:nvSpPr>
          <p:cNvPr id="153" name="TRUST &amp; INTEGRITY icon — editable">
            <a:extLst>
              <a:ext uri="{FF2B5EF4-FFF2-40B4-BE49-F238E27FC236}">
                <a16:creationId xmlns:a16="http://schemas.microsoft.com/office/drawing/2014/main" id="{6F4E63DD-C4CA-3DBE-CD0A-471202A7A3EB}"/>
              </a:ext>
            </a:extLst>
          </p:cNvPr>
          <p:cNvSpPr>
            <a:spLocks noGrp="1"/>
          </p:cNvSpPr>
          <p:nvPr/>
        </p:nvSpPr>
        <p:spPr>
          <a:xfrm>
            <a:off x="4791075" y="6191250"/>
            <a:ext cx="352425" cy="352425"/>
          </a:xfrm>
          <a:custGeom>
            <a:avLst/>
            <a:gdLst/>
            <a:ahLst/>
            <a:cxnLst/>
            <a:rect l="0" t="0" r="0" b="0"/>
            <a:pathLst>
              <a:path w="571500" h="571500">
                <a:moveTo>
                  <a:pt x="28575" y="180975"/>
                </a:moveTo>
                <a:lnTo>
                  <a:pt x="133350" y="38100"/>
                </a:lnTo>
                <a:lnTo>
                  <a:pt x="209550" y="76200"/>
                </a:lnTo>
                <a:lnTo>
                  <a:pt x="114300" y="238125"/>
                </a:lnTo>
                <a:lnTo>
                  <a:pt x="28575" y="180975"/>
                </a:lnTo>
              </a:path>
              <a:path w="571500" h="571500">
                <a:moveTo>
                  <a:pt x="371475" y="76200"/>
                </a:moveTo>
                <a:lnTo>
                  <a:pt x="438150" y="38100"/>
                </a:lnTo>
                <a:lnTo>
                  <a:pt x="552450" y="190500"/>
                </a:lnTo>
                <a:lnTo>
                  <a:pt x="476250" y="247650"/>
                </a:lnTo>
                <a:lnTo>
                  <a:pt x="371475" y="76200"/>
                </a:lnTo>
              </a:path>
              <a:path w="571500" h="571500">
                <a:moveTo>
                  <a:pt x="171450" y="123825"/>
                </a:moveTo>
                <a:lnTo>
                  <a:pt x="257175" y="95250"/>
                </a:lnTo>
                <a:lnTo>
                  <a:pt x="314325" y="133350"/>
                </a:lnTo>
                <a:lnTo>
                  <a:pt x="409575" y="114300"/>
                </a:lnTo>
              </a:path>
              <a:path w="571500" h="571500">
                <a:moveTo>
                  <a:pt x="114300" y="238125"/>
                </a:moveTo>
                <a:lnTo>
                  <a:pt x="266700" y="381000"/>
                </a:lnTo>
                <a:lnTo>
                  <a:pt x="333375" y="409575"/>
                </a:lnTo>
                <a:lnTo>
                  <a:pt x="400050" y="361950"/>
                </a:lnTo>
                <a:lnTo>
                  <a:pt x="457200" y="276225"/>
                </a:lnTo>
                <a:lnTo>
                  <a:pt x="390525" y="190500"/>
                </a:lnTo>
                <a:lnTo>
                  <a:pt x="323850" y="152400"/>
                </a:lnTo>
                <a:lnTo>
                  <a:pt x="266700" y="200025"/>
                </a:lnTo>
                <a:lnTo>
                  <a:pt x="219075" y="171450"/>
                </a:lnTo>
                <a:lnTo>
                  <a:pt x="247650" y="123825"/>
                </a:lnTo>
              </a:path>
              <a:path w="571500" h="571500">
                <a:moveTo>
                  <a:pt x="200025" y="257175"/>
                </a:moveTo>
                <a:lnTo>
                  <a:pt x="295275" y="352425"/>
                </a:lnTo>
              </a:path>
              <a:path w="571500" h="571500">
                <a:moveTo>
                  <a:pt x="257175" y="219075"/>
                </a:moveTo>
                <a:lnTo>
                  <a:pt x="361950" y="323850"/>
                </a:lnTo>
              </a:path>
              <a:path w="571500" h="571500">
                <a:moveTo>
                  <a:pt x="314325" y="190500"/>
                </a:moveTo>
                <a:lnTo>
                  <a:pt x="419100" y="285750"/>
                </a:lnTo>
              </a:path>
              <a:path w="571500" h="571500">
                <a:moveTo>
                  <a:pt x="161925" y="238125"/>
                </a:moveTo>
                <a:lnTo>
                  <a:pt x="114300" y="295275"/>
                </a:lnTo>
                <a:lnTo>
                  <a:pt x="152400" y="333375"/>
                </a:lnTo>
                <a:lnTo>
                  <a:pt x="209550" y="276225"/>
                </a:lnTo>
              </a:path>
              <a:path w="571500" h="571500">
                <a:moveTo>
                  <a:pt x="209550" y="295275"/>
                </a:moveTo>
                <a:lnTo>
                  <a:pt x="161925" y="352425"/>
                </a:lnTo>
                <a:lnTo>
                  <a:pt x="200025" y="390525"/>
                </a:lnTo>
                <a:lnTo>
                  <a:pt x="257175" y="333375"/>
                </a:lnTo>
              </a:path>
              <a:path w="571500" h="571500">
                <a:moveTo>
                  <a:pt x="257175" y="342900"/>
                </a:moveTo>
                <a:lnTo>
                  <a:pt x="219075" y="390525"/>
                </a:lnTo>
                <a:lnTo>
                  <a:pt x="257175" y="428625"/>
                </a:lnTo>
                <a:lnTo>
                  <a:pt x="304800" y="381000"/>
                </a:lnTo>
              </a:path>
            </a:pathLst>
          </a:custGeom>
          <a:noFill/>
          <a:ln w="17145">
            <a:solidFill>
              <a:srgbClr val="FFFFFF"/>
            </a:solidFill>
          </a:ln>
        </p:spPr>
        <p:txBody>
          <a:bodyPr/>
          <a:lstStyle/>
          <a:p>
            <a:endParaRPr lang="en-US"/>
          </a:p>
        </p:txBody>
      </p:sp>
      <p:sp>
        <p:nvSpPr>
          <p:cNvPr id="155" name="TRUST &amp; INTEGRITY footer title">
            <a:extLst>
              <a:ext uri="{FF2B5EF4-FFF2-40B4-BE49-F238E27FC236}">
                <a16:creationId xmlns:a16="http://schemas.microsoft.com/office/drawing/2014/main" id="{5D5061E8-7708-D0A0-7092-8ED7795C2E0E}"/>
              </a:ext>
            </a:extLst>
          </p:cNvPr>
          <p:cNvSpPr>
            <a:spLocks noGrp="1"/>
          </p:cNvSpPr>
          <p:nvPr/>
        </p:nvSpPr>
        <p:spPr>
          <a:xfrm>
            <a:off x="5238750" y="6257925"/>
            <a:ext cx="1666875" cy="161925"/>
          </a:xfrm>
          <a:prstGeom prst="rect">
            <a:avLst/>
          </a:prstGeom>
          <a:noFill/>
          <a:ln w="0">
            <a:noFill/>
          </a:ln>
        </p:spPr>
        <p:txBody>
          <a:bodyPr wrap="none" lIns="0" tIns="0" rIns="0" bIns="0" anchor="t">
            <a:noAutofit/>
          </a:bodyPr>
          <a:lstStyle/>
          <a:p>
            <a:pPr algn="ctr" rtl="1">
              <a:lnSpc>
                <a:spcPct val="106000"/>
              </a:lnSpc>
              <a:buNone/>
              <a:defRPr lang="ar-SA" sz="923" b="0">
                <a:solidFill>
                  <a:srgbClr val="FFFFFF"/>
                </a:solidFill>
                <a:latin typeface="Arial"/>
                <a:ea typeface="Arial"/>
                <a:cs typeface="Arial"/>
              </a:defRPr>
            </a:pPr>
            <a:r>
              <a:rPr lang="ar-SA" sz="923" b="0">
                <a:solidFill>
                  <a:srgbClr val="FFFFFF"/>
                </a:solidFill>
                <a:latin typeface="Arial"/>
                <a:ea typeface="Arial"/>
                <a:cs typeface="Arial"/>
              </a:rPr>
              <a:t>‏الثقة والنزاهة</a:t>
            </a:r>
          </a:p>
        </p:txBody>
      </p:sp>
      <p:sp>
        <p:nvSpPr>
          <p:cNvPr id="157" name="TRUST &amp; INTEGRITY footer caption">
            <a:extLst>
              <a:ext uri="{FF2B5EF4-FFF2-40B4-BE49-F238E27FC236}">
                <a16:creationId xmlns:a16="http://schemas.microsoft.com/office/drawing/2014/main" id="{FDBA8819-D6D2-0786-29D4-26F476AA3920}"/>
              </a:ext>
            </a:extLst>
          </p:cNvPr>
          <p:cNvSpPr>
            <a:spLocks noGrp="1"/>
          </p:cNvSpPr>
          <p:nvPr/>
        </p:nvSpPr>
        <p:spPr>
          <a:xfrm>
            <a:off x="5238750" y="6448425"/>
            <a:ext cx="1666875" cy="152400"/>
          </a:xfrm>
          <a:prstGeom prst="rect">
            <a:avLst/>
          </a:prstGeom>
          <a:noFill/>
          <a:ln w="0">
            <a:noFill/>
          </a:ln>
        </p:spPr>
        <p:txBody>
          <a:bodyPr wrap="none" lIns="0" tIns="0" rIns="0" bIns="0" anchor="t">
            <a:noAutofit/>
          </a:bodyPr>
          <a:lstStyle/>
          <a:p>
            <a:pPr algn="ctr" rtl="1">
              <a:lnSpc>
                <a:spcPct val="106000"/>
              </a:lnSpc>
              <a:buNone/>
              <a:defRPr lang="ar-SA" sz="832" b="0">
                <a:solidFill>
                  <a:srgbClr val="FFFFFF"/>
                </a:solidFill>
                <a:latin typeface="Arial"/>
                <a:ea typeface="Arial"/>
                <a:cs typeface="Arial"/>
              </a:defRPr>
            </a:pPr>
            <a:r>
              <a:rPr lang="ar-SA" sz="832" b="0">
                <a:solidFill>
                  <a:srgbClr val="FFFFFF"/>
                </a:solidFill>
                <a:latin typeface="Arial"/>
                <a:ea typeface="Arial"/>
                <a:cs typeface="Arial"/>
              </a:rPr>
              <a:t>‏نلتزم بما هو صائب</a:t>
            </a:r>
          </a:p>
        </p:txBody>
      </p:sp>
      <p:sp>
        <p:nvSpPr>
          <p:cNvPr id="159" name="Footer divider 2">
            <a:extLst>
              <a:ext uri="{FF2B5EF4-FFF2-40B4-BE49-F238E27FC236}">
                <a16:creationId xmlns:a16="http://schemas.microsoft.com/office/drawing/2014/main" id="{486ACB8A-BE0A-E1F5-CDF5-6A4500EEF2C9}"/>
              </a:ext>
            </a:extLst>
          </p:cNvPr>
          <p:cNvSpPr>
            <a:spLocks noGrp="1"/>
          </p:cNvSpPr>
          <p:nvPr/>
        </p:nvSpPr>
        <p:spPr>
          <a:xfrm>
            <a:off x="6991350" y="6248400"/>
            <a:ext cx="9525" cy="323850"/>
          </a:xfrm>
          <a:prstGeom prst="rect">
            <a:avLst/>
          </a:prstGeom>
          <a:solidFill>
            <a:srgbClr val="6F7B92"/>
          </a:solidFill>
          <a:ln w="0">
            <a:noFill/>
          </a:ln>
        </p:spPr>
        <p:txBody>
          <a:bodyPr/>
          <a:lstStyle/>
          <a:p>
            <a:endParaRPr lang="en-US"/>
          </a:p>
        </p:txBody>
      </p:sp>
      <p:sp>
        <p:nvSpPr>
          <p:cNvPr id="161" name="SUSTAINABLE GROWTH icon — editable">
            <a:extLst>
              <a:ext uri="{FF2B5EF4-FFF2-40B4-BE49-F238E27FC236}">
                <a16:creationId xmlns:a16="http://schemas.microsoft.com/office/drawing/2014/main" id="{884BCEB2-439F-3E36-6F4C-EC931E5F4AC4}"/>
              </a:ext>
            </a:extLst>
          </p:cNvPr>
          <p:cNvSpPr>
            <a:spLocks noGrp="1"/>
          </p:cNvSpPr>
          <p:nvPr/>
        </p:nvSpPr>
        <p:spPr>
          <a:xfrm>
            <a:off x="7248525" y="6200775"/>
            <a:ext cx="333375" cy="352425"/>
          </a:xfrm>
          <a:custGeom>
            <a:avLst/>
            <a:gdLst/>
            <a:ahLst/>
            <a:cxnLst/>
            <a:rect l="0" t="0" r="0" b="0"/>
            <a:pathLst>
              <a:path w="571500" h="571500">
                <a:moveTo>
                  <a:pt x="28575" y="514350"/>
                </a:moveTo>
                <a:lnTo>
                  <a:pt x="28575" y="371475"/>
                </a:lnTo>
                <a:lnTo>
                  <a:pt x="123825" y="371475"/>
                </a:lnTo>
                <a:lnTo>
                  <a:pt x="123825" y="514350"/>
                </a:lnTo>
                <a:lnTo>
                  <a:pt x="28575" y="514350"/>
                </a:lnTo>
              </a:path>
              <a:path w="571500" h="571500">
                <a:moveTo>
                  <a:pt x="219075" y="514350"/>
                </a:moveTo>
                <a:lnTo>
                  <a:pt x="219075" y="266700"/>
                </a:lnTo>
                <a:lnTo>
                  <a:pt x="314325" y="266700"/>
                </a:lnTo>
                <a:lnTo>
                  <a:pt x="314325" y="514350"/>
                </a:lnTo>
                <a:lnTo>
                  <a:pt x="219075" y="514350"/>
                </a:lnTo>
              </a:path>
              <a:path w="571500" h="571500">
                <a:moveTo>
                  <a:pt x="409575" y="514350"/>
                </a:moveTo>
                <a:lnTo>
                  <a:pt x="409575" y="161925"/>
                </a:lnTo>
                <a:lnTo>
                  <a:pt x="504825" y="161925"/>
                </a:lnTo>
                <a:lnTo>
                  <a:pt x="504825" y="514350"/>
                </a:lnTo>
                <a:lnTo>
                  <a:pt x="409575" y="514350"/>
                </a:lnTo>
              </a:path>
              <a:path w="571500" h="571500">
                <a:moveTo>
                  <a:pt x="28575" y="276225"/>
                </a:moveTo>
                <a:lnTo>
                  <a:pt x="161925" y="161925"/>
                </a:lnTo>
                <a:lnTo>
                  <a:pt x="276225" y="228600"/>
                </a:lnTo>
                <a:lnTo>
                  <a:pt x="514350" y="38100"/>
                </a:lnTo>
              </a:path>
              <a:path w="571500" h="571500">
                <a:moveTo>
                  <a:pt x="419100" y="38100"/>
                </a:moveTo>
                <a:lnTo>
                  <a:pt x="514350" y="38100"/>
                </a:lnTo>
                <a:lnTo>
                  <a:pt x="514350" y="133350"/>
                </a:lnTo>
              </a:path>
            </a:pathLst>
          </a:custGeom>
          <a:noFill/>
          <a:ln w="15240">
            <a:solidFill>
              <a:srgbClr val="FFFFFF"/>
            </a:solidFill>
          </a:ln>
        </p:spPr>
        <p:txBody>
          <a:bodyPr/>
          <a:lstStyle/>
          <a:p>
            <a:endParaRPr lang="en-US"/>
          </a:p>
        </p:txBody>
      </p:sp>
      <p:sp>
        <p:nvSpPr>
          <p:cNvPr id="163" name="SUSTAINABLE GROWTH footer title">
            <a:extLst>
              <a:ext uri="{FF2B5EF4-FFF2-40B4-BE49-F238E27FC236}">
                <a16:creationId xmlns:a16="http://schemas.microsoft.com/office/drawing/2014/main" id="{DF1227A4-11A2-C442-79C3-D2567087C5ED}"/>
              </a:ext>
            </a:extLst>
          </p:cNvPr>
          <p:cNvSpPr>
            <a:spLocks noGrp="1"/>
          </p:cNvSpPr>
          <p:nvPr/>
        </p:nvSpPr>
        <p:spPr>
          <a:xfrm>
            <a:off x="7696200" y="6257925"/>
            <a:ext cx="1733550" cy="161925"/>
          </a:xfrm>
          <a:prstGeom prst="rect">
            <a:avLst/>
          </a:prstGeom>
          <a:noFill/>
          <a:ln w="0">
            <a:noFill/>
          </a:ln>
        </p:spPr>
        <p:txBody>
          <a:bodyPr wrap="none" lIns="0" tIns="0" rIns="0" bIns="0" anchor="t">
            <a:noAutofit/>
          </a:bodyPr>
          <a:lstStyle/>
          <a:p>
            <a:pPr algn="ctr" rtl="1">
              <a:lnSpc>
                <a:spcPct val="106000"/>
              </a:lnSpc>
              <a:buNone/>
              <a:defRPr lang="ar-SA" sz="923" b="0">
                <a:solidFill>
                  <a:srgbClr val="FFFFFF"/>
                </a:solidFill>
                <a:latin typeface="Arial"/>
                <a:ea typeface="Arial"/>
                <a:cs typeface="Arial"/>
              </a:defRPr>
            </a:pPr>
            <a:r>
              <a:rPr lang="ar-SA" sz="923" b="0">
                <a:solidFill>
                  <a:srgbClr val="FFFFFF"/>
                </a:solidFill>
                <a:latin typeface="Arial"/>
                <a:ea typeface="Arial"/>
                <a:cs typeface="Arial"/>
              </a:rPr>
              <a:t>‏نمو مستدام</a:t>
            </a:r>
          </a:p>
        </p:txBody>
      </p:sp>
      <p:sp>
        <p:nvSpPr>
          <p:cNvPr id="165" name="SUSTAINABLE GROWTH footer caption">
            <a:extLst>
              <a:ext uri="{FF2B5EF4-FFF2-40B4-BE49-F238E27FC236}">
                <a16:creationId xmlns:a16="http://schemas.microsoft.com/office/drawing/2014/main" id="{5EA75E8E-D172-3130-8CAB-AB6BC8CA8FBF}"/>
              </a:ext>
            </a:extLst>
          </p:cNvPr>
          <p:cNvSpPr>
            <a:spLocks noGrp="1"/>
          </p:cNvSpPr>
          <p:nvPr/>
        </p:nvSpPr>
        <p:spPr>
          <a:xfrm>
            <a:off x="7696200" y="6448425"/>
            <a:ext cx="1733550" cy="152400"/>
          </a:xfrm>
          <a:prstGeom prst="rect">
            <a:avLst/>
          </a:prstGeom>
          <a:noFill/>
          <a:ln w="0">
            <a:noFill/>
          </a:ln>
        </p:spPr>
        <p:txBody>
          <a:bodyPr wrap="none" lIns="0" tIns="0" rIns="0" bIns="0" anchor="t">
            <a:noAutofit/>
          </a:bodyPr>
          <a:lstStyle/>
          <a:p>
            <a:pPr algn="ctr" rtl="1">
              <a:lnSpc>
                <a:spcPct val="106000"/>
              </a:lnSpc>
              <a:buNone/>
              <a:defRPr lang="ar-SA" sz="832" b="0">
                <a:solidFill>
                  <a:srgbClr val="FFFFFF"/>
                </a:solidFill>
                <a:latin typeface="Arial"/>
                <a:ea typeface="Arial"/>
                <a:cs typeface="Arial"/>
              </a:defRPr>
            </a:pPr>
            <a:r>
              <a:rPr lang="ar-SA" sz="832" b="0">
                <a:solidFill>
                  <a:srgbClr val="FFFFFF"/>
                </a:solidFill>
                <a:latin typeface="Arial"/>
                <a:ea typeface="Arial"/>
                <a:cs typeface="Arial"/>
              </a:rPr>
              <a:t>‏نبني للمستقبل</a:t>
            </a:r>
          </a:p>
        </p:txBody>
      </p:sp>
      <p:sp>
        <p:nvSpPr>
          <p:cNvPr id="167" name="Footer divider 3">
            <a:extLst>
              <a:ext uri="{FF2B5EF4-FFF2-40B4-BE49-F238E27FC236}">
                <a16:creationId xmlns:a16="http://schemas.microsoft.com/office/drawing/2014/main" id="{7A316A9C-D18B-3A7E-49E1-607F87A0DB18}"/>
              </a:ext>
            </a:extLst>
          </p:cNvPr>
          <p:cNvSpPr>
            <a:spLocks noGrp="1"/>
          </p:cNvSpPr>
          <p:nvPr/>
        </p:nvSpPr>
        <p:spPr>
          <a:xfrm>
            <a:off x="9515475" y="6248400"/>
            <a:ext cx="9525" cy="323850"/>
          </a:xfrm>
          <a:prstGeom prst="rect">
            <a:avLst/>
          </a:prstGeom>
          <a:solidFill>
            <a:srgbClr val="6F7B92"/>
          </a:solidFill>
          <a:ln w="0">
            <a:noFill/>
          </a:ln>
        </p:spPr>
        <p:txBody>
          <a:bodyPr/>
          <a:lstStyle/>
          <a:p>
            <a:endParaRPr lang="en-US"/>
          </a:p>
        </p:txBody>
      </p:sp>
      <p:sp>
        <p:nvSpPr>
          <p:cNvPr id="169" name="COMMITTED TEAM icon — editable">
            <a:extLst>
              <a:ext uri="{FF2B5EF4-FFF2-40B4-BE49-F238E27FC236}">
                <a16:creationId xmlns:a16="http://schemas.microsoft.com/office/drawing/2014/main" id="{1017285B-C20A-EABC-99B4-13A3526BE6A3}"/>
              </a:ext>
            </a:extLst>
          </p:cNvPr>
          <p:cNvSpPr>
            <a:spLocks noGrp="1"/>
          </p:cNvSpPr>
          <p:nvPr/>
        </p:nvSpPr>
        <p:spPr>
          <a:xfrm>
            <a:off x="9772650" y="6191250"/>
            <a:ext cx="352425" cy="352425"/>
          </a:xfrm>
          <a:custGeom>
            <a:avLst/>
            <a:gdLst/>
            <a:ahLst/>
            <a:cxnLst/>
            <a:rect l="0" t="0" r="0" b="0"/>
            <a:pathLst>
              <a:path w="571500" h="571500">
                <a:moveTo>
                  <a:pt x="371475" y="123825"/>
                </a:moveTo>
                <a:lnTo>
                  <a:pt x="370799" y="134569"/>
                </a:lnTo>
                <a:lnTo>
                  <a:pt x="368782" y="145144"/>
                </a:lnTo>
                <a:lnTo>
                  <a:pt x="365455" y="155382"/>
                </a:lnTo>
                <a:lnTo>
                  <a:pt x="360871" y="165123"/>
                </a:lnTo>
                <a:lnTo>
                  <a:pt x="355103" y="174213"/>
                </a:lnTo>
                <a:lnTo>
                  <a:pt x="348241" y="182508"/>
                </a:lnTo>
                <a:lnTo>
                  <a:pt x="340393" y="189877"/>
                </a:lnTo>
                <a:lnTo>
                  <a:pt x="331684" y="196205"/>
                </a:lnTo>
                <a:lnTo>
                  <a:pt x="322250" y="201391"/>
                </a:lnTo>
                <a:lnTo>
                  <a:pt x="312240" y="205354"/>
                </a:lnTo>
                <a:lnTo>
                  <a:pt x="301813" y="208032"/>
                </a:lnTo>
                <a:lnTo>
                  <a:pt x="291133" y="209381"/>
                </a:lnTo>
                <a:lnTo>
                  <a:pt x="280367" y="209381"/>
                </a:lnTo>
                <a:lnTo>
                  <a:pt x="269687" y="208032"/>
                </a:lnTo>
                <a:lnTo>
                  <a:pt x="259260" y="205354"/>
                </a:lnTo>
                <a:lnTo>
                  <a:pt x="249250" y="201391"/>
                </a:lnTo>
                <a:lnTo>
                  <a:pt x="239816" y="196205"/>
                </a:lnTo>
                <a:lnTo>
                  <a:pt x="231107" y="189877"/>
                </a:lnTo>
                <a:lnTo>
                  <a:pt x="223259" y="182508"/>
                </a:lnTo>
                <a:lnTo>
                  <a:pt x="216397" y="174213"/>
                </a:lnTo>
                <a:lnTo>
                  <a:pt x="210629" y="165123"/>
                </a:lnTo>
                <a:lnTo>
                  <a:pt x="206045" y="155382"/>
                </a:lnTo>
                <a:lnTo>
                  <a:pt x="202718" y="145144"/>
                </a:lnTo>
                <a:lnTo>
                  <a:pt x="200701" y="134569"/>
                </a:lnTo>
                <a:lnTo>
                  <a:pt x="200025" y="123825"/>
                </a:lnTo>
                <a:lnTo>
                  <a:pt x="200701" y="113081"/>
                </a:lnTo>
                <a:lnTo>
                  <a:pt x="202718" y="102506"/>
                </a:lnTo>
                <a:lnTo>
                  <a:pt x="206045" y="92268"/>
                </a:lnTo>
                <a:lnTo>
                  <a:pt x="210629" y="82527"/>
                </a:lnTo>
                <a:lnTo>
                  <a:pt x="216397" y="73437"/>
                </a:lnTo>
                <a:lnTo>
                  <a:pt x="223259" y="65142"/>
                </a:lnTo>
                <a:lnTo>
                  <a:pt x="231107" y="57773"/>
                </a:lnTo>
                <a:lnTo>
                  <a:pt x="239816" y="51445"/>
                </a:lnTo>
                <a:lnTo>
                  <a:pt x="249250" y="46259"/>
                </a:lnTo>
                <a:lnTo>
                  <a:pt x="259260" y="42296"/>
                </a:lnTo>
                <a:lnTo>
                  <a:pt x="269687" y="39618"/>
                </a:lnTo>
                <a:lnTo>
                  <a:pt x="280367" y="38269"/>
                </a:lnTo>
                <a:lnTo>
                  <a:pt x="291133" y="38269"/>
                </a:lnTo>
                <a:lnTo>
                  <a:pt x="301813" y="39618"/>
                </a:lnTo>
                <a:lnTo>
                  <a:pt x="312240" y="42296"/>
                </a:lnTo>
                <a:lnTo>
                  <a:pt x="322250" y="46259"/>
                </a:lnTo>
                <a:lnTo>
                  <a:pt x="331684" y="51445"/>
                </a:lnTo>
                <a:lnTo>
                  <a:pt x="340393" y="57773"/>
                </a:lnTo>
                <a:lnTo>
                  <a:pt x="348241" y="65142"/>
                </a:lnTo>
                <a:lnTo>
                  <a:pt x="355103" y="73437"/>
                </a:lnTo>
                <a:lnTo>
                  <a:pt x="360871" y="82527"/>
                </a:lnTo>
                <a:lnTo>
                  <a:pt x="365455" y="92268"/>
                </a:lnTo>
                <a:lnTo>
                  <a:pt x="368782" y="102506"/>
                </a:lnTo>
                <a:lnTo>
                  <a:pt x="370799" y="113081"/>
                </a:lnTo>
                <a:lnTo>
                  <a:pt x="371475" y="123825"/>
                </a:lnTo>
              </a:path>
              <a:path w="571500" h="571500">
                <a:moveTo>
                  <a:pt x="152400" y="180975"/>
                </a:moveTo>
                <a:lnTo>
                  <a:pt x="151949" y="188138"/>
                </a:lnTo>
                <a:lnTo>
                  <a:pt x="150605" y="195188"/>
                </a:lnTo>
                <a:lnTo>
                  <a:pt x="148387" y="202013"/>
                </a:lnTo>
                <a:lnTo>
                  <a:pt x="145331" y="208507"/>
                </a:lnTo>
                <a:lnTo>
                  <a:pt x="141485" y="214567"/>
                </a:lnTo>
                <a:lnTo>
                  <a:pt x="136911" y="220097"/>
                </a:lnTo>
                <a:lnTo>
                  <a:pt x="131679" y="225010"/>
                </a:lnTo>
                <a:lnTo>
                  <a:pt x="125873" y="229228"/>
                </a:lnTo>
                <a:lnTo>
                  <a:pt x="119583" y="232686"/>
                </a:lnTo>
                <a:lnTo>
                  <a:pt x="112910" y="235328"/>
                </a:lnTo>
                <a:lnTo>
                  <a:pt x="105959" y="237113"/>
                </a:lnTo>
                <a:lnTo>
                  <a:pt x="98838" y="238012"/>
                </a:lnTo>
                <a:lnTo>
                  <a:pt x="91662" y="238012"/>
                </a:lnTo>
                <a:lnTo>
                  <a:pt x="84541" y="237113"/>
                </a:lnTo>
                <a:lnTo>
                  <a:pt x="77590" y="235328"/>
                </a:lnTo>
                <a:lnTo>
                  <a:pt x="70917" y="232686"/>
                </a:lnTo>
                <a:lnTo>
                  <a:pt x="64627" y="229228"/>
                </a:lnTo>
                <a:lnTo>
                  <a:pt x="58821" y="225010"/>
                </a:lnTo>
                <a:lnTo>
                  <a:pt x="53589" y="220097"/>
                </a:lnTo>
                <a:lnTo>
                  <a:pt x="49015" y="214567"/>
                </a:lnTo>
                <a:lnTo>
                  <a:pt x="45169" y="208507"/>
                </a:lnTo>
                <a:lnTo>
                  <a:pt x="42113" y="202013"/>
                </a:lnTo>
                <a:lnTo>
                  <a:pt x="39895" y="195188"/>
                </a:lnTo>
                <a:lnTo>
                  <a:pt x="38551" y="188138"/>
                </a:lnTo>
                <a:lnTo>
                  <a:pt x="38100" y="180975"/>
                </a:lnTo>
                <a:lnTo>
                  <a:pt x="38551" y="173812"/>
                </a:lnTo>
                <a:lnTo>
                  <a:pt x="39895" y="166762"/>
                </a:lnTo>
                <a:lnTo>
                  <a:pt x="42113" y="159937"/>
                </a:lnTo>
                <a:lnTo>
                  <a:pt x="45169" y="153443"/>
                </a:lnTo>
                <a:lnTo>
                  <a:pt x="49015" y="147383"/>
                </a:lnTo>
                <a:lnTo>
                  <a:pt x="53589" y="141853"/>
                </a:lnTo>
                <a:lnTo>
                  <a:pt x="58821" y="136940"/>
                </a:lnTo>
                <a:lnTo>
                  <a:pt x="64627" y="132722"/>
                </a:lnTo>
                <a:lnTo>
                  <a:pt x="70917" y="129264"/>
                </a:lnTo>
                <a:lnTo>
                  <a:pt x="77590" y="126622"/>
                </a:lnTo>
                <a:lnTo>
                  <a:pt x="84541" y="124837"/>
                </a:lnTo>
                <a:lnTo>
                  <a:pt x="91662" y="123938"/>
                </a:lnTo>
                <a:lnTo>
                  <a:pt x="98838" y="123938"/>
                </a:lnTo>
                <a:lnTo>
                  <a:pt x="105959" y="124837"/>
                </a:lnTo>
                <a:lnTo>
                  <a:pt x="112910" y="126622"/>
                </a:lnTo>
                <a:lnTo>
                  <a:pt x="119583" y="129264"/>
                </a:lnTo>
                <a:lnTo>
                  <a:pt x="125873" y="132722"/>
                </a:lnTo>
                <a:lnTo>
                  <a:pt x="131679" y="136940"/>
                </a:lnTo>
                <a:lnTo>
                  <a:pt x="136911" y="141853"/>
                </a:lnTo>
                <a:lnTo>
                  <a:pt x="141485" y="147383"/>
                </a:lnTo>
                <a:lnTo>
                  <a:pt x="145331" y="153443"/>
                </a:lnTo>
                <a:lnTo>
                  <a:pt x="148387" y="159937"/>
                </a:lnTo>
                <a:lnTo>
                  <a:pt x="150605" y="166762"/>
                </a:lnTo>
                <a:lnTo>
                  <a:pt x="151949" y="173812"/>
                </a:lnTo>
                <a:lnTo>
                  <a:pt x="152400" y="180975"/>
                </a:lnTo>
              </a:path>
              <a:path w="571500" h="571500">
                <a:moveTo>
                  <a:pt x="533400" y="180975"/>
                </a:moveTo>
                <a:lnTo>
                  <a:pt x="532949" y="188138"/>
                </a:lnTo>
                <a:lnTo>
                  <a:pt x="531605" y="195188"/>
                </a:lnTo>
                <a:lnTo>
                  <a:pt x="529387" y="202013"/>
                </a:lnTo>
                <a:lnTo>
                  <a:pt x="526331" y="208507"/>
                </a:lnTo>
                <a:lnTo>
                  <a:pt x="522485" y="214567"/>
                </a:lnTo>
                <a:lnTo>
                  <a:pt x="517911" y="220097"/>
                </a:lnTo>
                <a:lnTo>
                  <a:pt x="512679" y="225010"/>
                </a:lnTo>
                <a:lnTo>
                  <a:pt x="506873" y="229228"/>
                </a:lnTo>
                <a:lnTo>
                  <a:pt x="500583" y="232686"/>
                </a:lnTo>
                <a:lnTo>
                  <a:pt x="493910" y="235328"/>
                </a:lnTo>
                <a:lnTo>
                  <a:pt x="486959" y="237113"/>
                </a:lnTo>
                <a:lnTo>
                  <a:pt x="479838" y="238012"/>
                </a:lnTo>
                <a:lnTo>
                  <a:pt x="472662" y="238012"/>
                </a:lnTo>
                <a:lnTo>
                  <a:pt x="465541" y="237113"/>
                </a:lnTo>
                <a:lnTo>
                  <a:pt x="458590" y="235328"/>
                </a:lnTo>
                <a:lnTo>
                  <a:pt x="451917" y="232686"/>
                </a:lnTo>
                <a:lnTo>
                  <a:pt x="445627" y="229228"/>
                </a:lnTo>
                <a:lnTo>
                  <a:pt x="439821" y="225010"/>
                </a:lnTo>
                <a:lnTo>
                  <a:pt x="434589" y="220097"/>
                </a:lnTo>
                <a:lnTo>
                  <a:pt x="430015" y="214567"/>
                </a:lnTo>
                <a:lnTo>
                  <a:pt x="426169" y="208507"/>
                </a:lnTo>
                <a:lnTo>
                  <a:pt x="423113" y="202013"/>
                </a:lnTo>
                <a:lnTo>
                  <a:pt x="420895" y="195188"/>
                </a:lnTo>
                <a:lnTo>
                  <a:pt x="419551" y="188138"/>
                </a:lnTo>
                <a:lnTo>
                  <a:pt x="419100" y="180975"/>
                </a:lnTo>
                <a:lnTo>
                  <a:pt x="419551" y="173812"/>
                </a:lnTo>
                <a:lnTo>
                  <a:pt x="420895" y="166762"/>
                </a:lnTo>
                <a:lnTo>
                  <a:pt x="423113" y="159937"/>
                </a:lnTo>
                <a:lnTo>
                  <a:pt x="426169" y="153443"/>
                </a:lnTo>
                <a:lnTo>
                  <a:pt x="430015" y="147383"/>
                </a:lnTo>
                <a:lnTo>
                  <a:pt x="434589" y="141853"/>
                </a:lnTo>
                <a:lnTo>
                  <a:pt x="439821" y="136940"/>
                </a:lnTo>
                <a:lnTo>
                  <a:pt x="445627" y="132722"/>
                </a:lnTo>
                <a:lnTo>
                  <a:pt x="451917" y="129264"/>
                </a:lnTo>
                <a:lnTo>
                  <a:pt x="458590" y="126622"/>
                </a:lnTo>
                <a:lnTo>
                  <a:pt x="465541" y="124837"/>
                </a:lnTo>
                <a:lnTo>
                  <a:pt x="472662" y="123938"/>
                </a:lnTo>
                <a:lnTo>
                  <a:pt x="479838" y="123938"/>
                </a:lnTo>
                <a:lnTo>
                  <a:pt x="486959" y="124837"/>
                </a:lnTo>
                <a:lnTo>
                  <a:pt x="493910" y="126622"/>
                </a:lnTo>
                <a:lnTo>
                  <a:pt x="500583" y="129264"/>
                </a:lnTo>
                <a:lnTo>
                  <a:pt x="506873" y="132722"/>
                </a:lnTo>
                <a:lnTo>
                  <a:pt x="512679" y="136940"/>
                </a:lnTo>
                <a:lnTo>
                  <a:pt x="517911" y="141853"/>
                </a:lnTo>
                <a:lnTo>
                  <a:pt x="522485" y="147383"/>
                </a:lnTo>
                <a:lnTo>
                  <a:pt x="526331" y="153443"/>
                </a:lnTo>
                <a:lnTo>
                  <a:pt x="529387" y="159937"/>
                </a:lnTo>
                <a:lnTo>
                  <a:pt x="531605" y="166762"/>
                </a:lnTo>
                <a:lnTo>
                  <a:pt x="532949" y="173812"/>
                </a:lnTo>
                <a:lnTo>
                  <a:pt x="533400" y="180975"/>
                </a:lnTo>
              </a:path>
              <a:path w="571500" h="571500">
                <a:moveTo>
                  <a:pt x="142875" y="533400"/>
                </a:moveTo>
                <a:lnTo>
                  <a:pt x="141420" y="513415"/>
                </a:lnTo>
                <a:lnTo>
                  <a:pt x="140608" y="494516"/>
                </a:lnTo>
                <a:lnTo>
                  <a:pt x="140413" y="476675"/>
                </a:lnTo>
                <a:lnTo>
                  <a:pt x="140810" y="459860"/>
                </a:lnTo>
                <a:lnTo>
                  <a:pt x="141772" y="444044"/>
                </a:lnTo>
                <a:lnTo>
                  <a:pt x="143273" y="429195"/>
                </a:lnTo>
                <a:lnTo>
                  <a:pt x="145286" y="415284"/>
                </a:lnTo>
                <a:lnTo>
                  <a:pt x="147786" y="402282"/>
                </a:lnTo>
                <a:lnTo>
                  <a:pt x="150747" y="390160"/>
                </a:lnTo>
                <a:lnTo>
                  <a:pt x="154142" y="378886"/>
                </a:lnTo>
                <a:lnTo>
                  <a:pt x="157945" y="368432"/>
                </a:lnTo>
                <a:lnTo>
                  <a:pt x="162130" y="358769"/>
                </a:lnTo>
                <a:lnTo>
                  <a:pt x="166670" y="349866"/>
                </a:lnTo>
                <a:lnTo>
                  <a:pt x="171541" y="341693"/>
                </a:lnTo>
                <a:lnTo>
                  <a:pt x="176715" y="334222"/>
                </a:lnTo>
                <a:lnTo>
                  <a:pt x="182166" y="327422"/>
                </a:lnTo>
                <a:lnTo>
                  <a:pt x="187868" y="321264"/>
                </a:lnTo>
                <a:lnTo>
                  <a:pt x="193795" y="315718"/>
                </a:lnTo>
                <a:lnTo>
                  <a:pt x="199921" y="310755"/>
                </a:lnTo>
                <a:lnTo>
                  <a:pt x="206220" y="306344"/>
                </a:lnTo>
                <a:lnTo>
                  <a:pt x="212665" y="302457"/>
                </a:lnTo>
                <a:lnTo>
                  <a:pt x="219231" y="299063"/>
                </a:lnTo>
                <a:lnTo>
                  <a:pt x="225891" y="296133"/>
                </a:lnTo>
                <a:lnTo>
                  <a:pt x="232618" y="293638"/>
                </a:lnTo>
                <a:lnTo>
                  <a:pt x="239388" y="291547"/>
                </a:lnTo>
                <a:lnTo>
                  <a:pt x="246173" y="289831"/>
                </a:lnTo>
                <a:lnTo>
                  <a:pt x="252948" y="288461"/>
                </a:lnTo>
                <a:lnTo>
                  <a:pt x="259686" y="287406"/>
                </a:lnTo>
                <a:lnTo>
                  <a:pt x="266362" y="286637"/>
                </a:lnTo>
                <a:lnTo>
                  <a:pt x="272948" y="286124"/>
                </a:lnTo>
                <a:lnTo>
                  <a:pt x="279420" y="285839"/>
                </a:lnTo>
                <a:lnTo>
                  <a:pt x="285750" y="285750"/>
                </a:lnTo>
              </a:path>
              <a:path w="571500" h="571500">
                <a:moveTo>
                  <a:pt x="285750" y="285750"/>
                </a:moveTo>
                <a:lnTo>
                  <a:pt x="294649" y="285839"/>
                </a:lnTo>
                <a:lnTo>
                  <a:pt x="303474" y="286124"/>
                </a:lnTo>
                <a:lnTo>
                  <a:pt x="312209" y="286637"/>
                </a:lnTo>
                <a:lnTo>
                  <a:pt x="320836" y="287406"/>
                </a:lnTo>
                <a:lnTo>
                  <a:pt x="329337" y="288461"/>
                </a:lnTo>
                <a:lnTo>
                  <a:pt x="337696" y="289831"/>
                </a:lnTo>
                <a:lnTo>
                  <a:pt x="345893" y="291547"/>
                </a:lnTo>
                <a:lnTo>
                  <a:pt x="353913" y="293638"/>
                </a:lnTo>
                <a:lnTo>
                  <a:pt x="361738" y="296133"/>
                </a:lnTo>
                <a:lnTo>
                  <a:pt x="369350" y="299063"/>
                </a:lnTo>
                <a:lnTo>
                  <a:pt x="376731" y="302457"/>
                </a:lnTo>
                <a:lnTo>
                  <a:pt x="383865" y="306344"/>
                </a:lnTo>
                <a:lnTo>
                  <a:pt x="390734" y="310755"/>
                </a:lnTo>
                <a:lnTo>
                  <a:pt x="397320" y="315718"/>
                </a:lnTo>
                <a:lnTo>
                  <a:pt x="403606" y="321264"/>
                </a:lnTo>
                <a:lnTo>
                  <a:pt x="409575" y="327422"/>
                </a:lnTo>
                <a:lnTo>
                  <a:pt x="415209" y="334222"/>
                </a:lnTo>
                <a:lnTo>
                  <a:pt x="420491" y="341693"/>
                </a:lnTo>
                <a:lnTo>
                  <a:pt x="425403" y="349866"/>
                </a:lnTo>
                <a:lnTo>
                  <a:pt x="429927" y="358769"/>
                </a:lnTo>
                <a:lnTo>
                  <a:pt x="434047" y="368432"/>
                </a:lnTo>
                <a:lnTo>
                  <a:pt x="437745" y="378886"/>
                </a:lnTo>
                <a:lnTo>
                  <a:pt x="441004" y="390160"/>
                </a:lnTo>
                <a:lnTo>
                  <a:pt x="443805" y="402282"/>
                </a:lnTo>
                <a:lnTo>
                  <a:pt x="446133" y="415284"/>
                </a:lnTo>
                <a:lnTo>
                  <a:pt x="447968" y="429195"/>
                </a:lnTo>
                <a:lnTo>
                  <a:pt x="449294" y="444044"/>
                </a:lnTo>
                <a:lnTo>
                  <a:pt x="450093" y="459860"/>
                </a:lnTo>
                <a:lnTo>
                  <a:pt x="450349" y="476675"/>
                </a:lnTo>
                <a:lnTo>
                  <a:pt x="450042" y="494516"/>
                </a:lnTo>
                <a:lnTo>
                  <a:pt x="449157" y="513415"/>
                </a:lnTo>
                <a:lnTo>
                  <a:pt x="447675" y="533400"/>
                </a:lnTo>
              </a:path>
              <a:path w="571500" h="571500">
                <a:moveTo>
                  <a:pt x="0" y="495300"/>
                </a:moveTo>
                <a:lnTo>
                  <a:pt x="220" y="477101"/>
                </a:lnTo>
                <a:lnTo>
                  <a:pt x="870" y="459991"/>
                </a:lnTo>
                <a:lnTo>
                  <a:pt x="1931" y="443940"/>
                </a:lnTo>
                <a:lnTo>
                  <a:pt x="3386" y="428923"/>
                </a:lnTo>
                <a:lnTo>
                  <a:pt x="5218" y="414910"/>
                </a:lnTo>
                <a:lnTo>
                  <a:pt x="7409" y="401873"/>
                </a:lnTo>
                <a:lnTo>
                  <a:pt x="9942" y="389786"/>
                </a:lnTo>
                <a:lnTo>
                  <a:pt x="12799" y="378619"/>
                </a:lnTo>
                <a:lnTo>
                  <a:pt x="15964" y="368345"/>
                </a:lnTo>
                <a:lnTo>
                  <a:pt x="19417" y="358936"/>
                </a:lnTo>
                <a:lnTo>
                  <a:pt x="23143" y="350365"/>
                </a:lnTo>
                <a:lnTo>
                  <a:pt x="27124" y="342602"/>
                </a:lnTo>
                <a:lnTo>
                  <a:pt x="31342" y="335621"/>
                </a:lnTo>
                <a:lnTo>
                  <a:pt x="35779" y="329394"/>
                </a:lnTo>
                <a:lnTo>
                  <a:pt x="40419" y="323892"/>
                </a:lnTo>
                <a:lnTo>
                  <a:pt x="45244" y="319088"/>
                </a:lnTo>
                <a:lnTo>
                  <a:pt x="50236" y="314953"/>
                </a:lnTo>
                <a:lnTo>
                  <a:pt x="55378" y="311460"/>
                </a:lnTo>
                <a:lnTo>
                  <a:pt x="60653" y="308581"/>
                </a:lnTo>
                <a:lnTo>
                  <a:pt x="66042" y="306288"/>
                </a:lnTo>
                <a:lnTo>
                  <a:pt x="71530" y="304554"/>
                </a:lnTo>
                <a:lnTo>
                  <a:pt x="77098" y="303349"/>
                </a:lnTo>
                <a:lnTo>
                  <a:pt x="82728" y="302647"/>
                </a:lnTo>
                <a:lnTo>
                  <a:pt x="88404" y="302419"/>
                </a:lnTo>
                <a:lnTo>
                  <a:pt x="94108" y="302637"/>
                </a:lnTo>
                <a:lnTo>
                  <a:pt x="99822" y="303275"/>
                </a:lnTo>
                <a:lnTo>
                  <a:pt x="105529" y="304302"/>
                </a:lnTo>
                <a:lnTo>
                  <a:pt x="111212" y="305693"/>
                </a:lnTo>
                <a:lnTo>
                  <a:pt x="116853" y="307418"/>
                </a:lnTo>
                <a:lnTo>
                  <a:pt x="122434" y="309451"/>
                </a:lnTo>
                <a:lnTo>
                  <a:pt x="127939" y="311762"/>
                </a:lnTo>
                <a:lnTo>
                  <a:pt x="133350" y="314325"/>
                </a:lnTo>
              </a:path>
              <a:path w="571500" h="571500">
                <a:moveTo>
                  <a:pt x="438150" y="314325"/>
                </a:moveTo>
                <a:lnTo>
                  <a:pt x="447751" y="311816"/>
                </a:lnTo>
                <a:lnTo>
                  <a:pt x="456914" y="309660"/>
                </a:lnTo>
                <a:lnTo>
                  <a:pt x="465648" y="307874"/>
                </a:lnTo>
                <a:lnTo>
                  <a:pt x="473962" y="306474"/>
                </a:lnTo>
                <a:lnTo>
                  <a:pt x="481864" y="305480"/>
                </a:lnTo>
                <a:lnTo>
                  <a:pt x="489363" y="304907"/>
                </a:lnTo>
                <a:lnTo>
                  <a:pt x="496468" y="304774"/>
                </a:lnTo>
                <a:lnTo>
                  <a:pt x="503188" y="305098"/>
                </a:lnTo>
                <a:lnTo>
                  <a:pt x="509531" y="305896"/>
                </a:lnTo>
                <a:lnTo>
                  <a:pt x="515506" y="307186"/>
                </a:lnTo>
                <a:lnTo>
                  <a:pt x="521121" y="308985"/>
                </a:lnTo>
                <a:lnTo>
                  <a:pt x="526386" y="311311"/>
                </a:lnTo>
                <a:lnTo>
                  <a:pt x="531310" y="314181"/>
                </a:lnTo>
                <a:lnTo>
                  <a:pt x="535900" y="317613"/>
                </a:lnTo>
                <a:lnTo>
                  <a:pt x="540166" y="321624"/>
                </a:lnTo>
                <a:lnTo>
                  <a:pt x="544116" y="326231"/>
                </a:lnTo>
                <a:lnTo>
                  <a:pt x="547759" y="331452"/>
                </a:lnTo>
                <a:lnTo>
                  <a:pt x="551104" y="337305"/>
                </a:lnTo>
                <a:lnTo>
                  <a:pt x="554159" y="343806"/>
                </a:lnTo>
                <a:lnTo>
                  <a:pt x="556933" y="350974"/>
                </a:lnTo>
                <a:lnTo>
                  <a:pt x="559436" y="358825"/>
                </a:lnTo>
                <a:lnTo>
                  <a:pt x="561675" y="367378"/>
                </a:lnTo>
                <a:lnTo>
                  <a:pt x="563659" y="376649"/>
                </a:lnTo>
                <a:lnTo>
                  <a:pt x="565398" y="386655"/>
                </a:lnTo>
                <a:lnTo>
                  <a:pt x="566899" y="397416"/>
                </a:lnTo>
                <a:lnTo>
                  <a:pt x="568172" y="408947"/>
                </a:lnTo>
                <a:lnTo>
                  <a:pt x="569225" y="421267"/>
                </a:lnTo>
                <a:lnTo>
                  <a:pt x="570068" y="434392"/>
                </a:lnTo>
                <a:lnTo>
                  <a:pt x="570707" y="448341"/>
                </a:lnTo>
                <a:lnTo>
                  <a:pt x="571154" y="463130"/>
                </a:lnTo>
                <a:lnTo>
                  <a:pt x="571415" y="478777"/>
                </a:lnTo>
                <a:lnTo>
                  <a:pt x="571500" y="495300"/>
                </a:lnTo>
              </a:path>
            </a:pathLst>
          </a:custGeom>
          <a:noFill/>
          <a:ln w="17145">
            <a:solidFill>
              <a:srgbClr val="FFFFFF"/>
            </a:solidFill>
          </a:ln>
        </p:spPr>
        <p:txBody>
          <a:bodyPr/>
          <a:lstStyle/>
          <a:p>
            <a:endParaRPr lang="en-US"/>
          </a:p>
        </p:txBody>
      </p:sp>
      <p:sp>
        <p:nvSpPr>
          <p:cNvPr id="171" name="COMMITTED TEAM footer title">
            <a:extLst>
              <a:ext uri="{FF2B5EF4-FFF2-40B4-BE49-F238E27FC236}">
                <a16:creationId xmlns:a16="http://schemas.microsoft.com/office/drawing/2014/main" id="{F71FE62B-6857-AE31-195D-7FE385A8BCDF}"/>
              </a:ext>
            </a:extLst>
          </p:cNvPr>
          <p:cNvSpPr>
            <a:spLocks noGrp="1"/>
          </p:cNvSpPr>
          <p:nvPr/>
        </p:nvSpPr>
        <p:spPr>
          <a:xfrm>
            <a:off x="10220325" y="6257925"/>
            <a:ext cx="1619250" cy="161925"/>
          </a:xfrm>
          <a:prstGeom prst="rect">
            <a:avLst/>
          </a:prstGeom>
          <a:noFill/>
          <a:ln w="0">
            <a:noFill/>
          </a:ln>
        </p:spPr>
        <p:txBody>
          <a:bodyPr wrap="none" lIns="0" tIns="0" rIns="0" bIns="0" anchor="t">
            <a:noAutofit/>
          </a:bodyPr>
          <a:lstStyle/>
          <a:p>
            <a:pPr algn="ctr" rtl="1">
              <a:lnSpc>
                <a:spcPct val="106000"/>
              </a:lnSpc>
              <a:buNone/>
              <a:defRPr lang="ar-SA" sz="923" b="0">
                <a:solidFill>
                  <a:srgbClr val="FFFFFF"/>
                </a:solidFill>
                <a:latin typeface="Arial"/>
                <a:ea typeface="Arial"/>
                <a:cs typeface="Arial"/>
              </a:defRPr>
            </a:pPr>
            <a:r>
              <a:rPr lang="ar-SA" sz="923" b="0">
                <a:solidFill>
                  <a:srgbClr val="FFFFFF"/>
                </a:solidFill>
                <a:latin typeface="Arial"/>
                <a:ea typeface="Arial"/>
                <a:cs typeface="Arial"/>
              </a:rPr>
              <a:t>‏فريق ملتزم</a:t>
            </a:r>
          </a:p>
        </p:txBody>
      </p:sp>
      <p:sp>
        <p:nvSpPr>
          <p:cNvPr id="173" name="COMMITTED TEAM footer caption">
            <a:extLst>
              <a:ext uri="{FF2B5EF4-FFF2-40B4-BE49-F238E27FC236}">
                <a16:creationId xmlns:a16="http://schemas.microsoft.com/office/drawing/2014/main" id="{A0DE3A2C-BBCF-803A-9625-EA77D6F0B786}"/>
              </a:ext>
            </a:extLst>
          </p:cNvPr>
          <p:cNvSpPr>
            <a:spLocks noGrp="1"/>
          </p:cNvSpPr>
          <p:nvPr/>
        </p:nvSpPr>
        <p:spPr>
          <a:xfrm>
            <a:off x="10220325" y="6448425"/>
            <a:ext cx="1619250" cy="152400"/>
          </a:xfrm>
          <a:prstGeom prst="rect">
            <a:avLst/>
          </a:prstGeom>
          <a:noFill/>
          <a:ln w="0">
            <a:noFill/>
          </a:ln>
        </p:spPr>
        <p:txBody>
          <a:bodyPr wrap="none" lIns="0" tIns="0" rIns="0" bIns="0" anchor="t">
            <a:noAutofit/>
          </a:bodyPr>
          <a:lstStyle/>
          <a:p>
            <a:pPr algn="ctr" rtl="1">
              <a:lnSpc>
                <a:spcPct val="106000"/>
              </a:lnSpc>
              <a:buNone/>
              <a:defRPr lang="ar-SA" sz="832" b="0">
                <a:solidFill>
                  <a:srgbClr val="FFFFFF"/>
                </a:solidFill>
                <a:latin typeface="Arial"/>
                <a:ea typeface="Arial"/>
                <a:cs typeface="Arial"/>
              </a:defRPr>
            </a:pPr>
            <a:r>
              <a:rPr lang="ar-SA" sz="832" b="0">
                <a:solidFill>
                  <a:srgbClr val="FFFFFF"/>
                </a:solidFill>
                <a:latin typeface="Arial"/>
                <a:ea typeface="Arial"/>
                <a:cs typeface="Arial"/>
              </a:rPr>
              <a:t>‏معاً ننجح</a:t>
            </a:r>
          </a:p>
        </p:txBody>
      </p:sp>
      <p:pic>
        <p:nvPicPr>
          <p:cNvPr id="175" name="Picture 174">
            <a:extLst>
              <a:ext uri="{FF2B5EF4-FFF2-40B4-BE49-F238E27FC236}">
                <a16:creationId xmlns:a16="http://schemas.microsoft.com/office/drawing/2014/main" id="{26B7CB84-7B87-ACAC-13D7-DEB005A80A43}"/>
              </a:ext>
            </a:extLst>
          </p:cNvPr>
          <p:cNvPicPr>
            <a:picLocks noChangeAspect="1"/>
          </p:cNvPicPr>
          <p:nvPr/>
        </p:nvPicPr>
        <p:blipFill>
          <a:blip r:embed="rId8"/>
          <a:srcRect/>
          <a:stretch>
            <a:fillRect/>
          </a:stretch>
        </p:blipFill>
        <p:spPr>
          <a:xfrm>
            <a:off x="390525" y="266700"/>
            <a:ext cx="566928" cy="676656"/>
          </a:xfrm>
          <a:prstGeom prst="rect">
            <a:avLst/>
          </a:prstGeom>
        </p:spPr>
      </p:pic>
      <p:sp>
        <p:nvSpPr>
          <p:cNvPr id="177" name="Brand name">
            <a:extLst>
              <a:ext uri="{FF2B5EF4-FFF2-40B4-BE49-F238E27FC236}">
                <a16:creationId xmlns:a16="http://schemas.microsoft.com/office/drawing/2014/main" id="{D63C6834-A8C3-4CB9-828A-34BCBEFE8031}"/>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spTree>
    <p:extLst>
      <p:ext uri="{BB962C8B-B14F-4D97-AF65-F5344CB8AC3E}">
        <p14:creationId xmlns:p14="http://schemas.microsoft.com/office/powerpoint/2010/main" val="1033499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52AA4-C75C-7232-E87C-5C428047D301}"/>
            </a:ext>
          </a:extLst>
        </p:cNvPr>
        <p:cNvGrpSpPr/>
        <p:nvPr/>
      </p:nvGrpSpPr>
      <p:grpSpPr>
        <a:xfrm>
          <a:off x="0" y="0"/>
          <a:ext cx="0" cy="0"/>
          <a:chOff x="0" y="0"/>
          <a:chExt cx="0" cy="0"/>
        </a:xfrm>
      </p:grpSpPr>
      <p:sp>
        <p:nvSpPr>
          <p:cNvPr id="4" name="Solutions background — editable">
            <a:extLst>
              <a:ext uri="{FF2B5EF4-FFF2-40B4-BE49-F238E27FC236}">
                <a16:creationId xmlns:a16="http://schemas.microsoft.com/office/drawing/2014/main" id="{923CB397-910D-DA15-5664-441FFCF2B215}"/>
              </a:ext>
            </a:extLst>
          </p:cNvPr>
          <p:cNvSpPr>
            <a:spLocks noGrp="1"/>
          </p:cNvSpPr>
          <p:nvPr/>
        </p:nvSpPr>
        <p:spPr>
          <a:xfrm>
            <a:off x="0" y="0"/>
            <a:ext cx="12192000" cy="6858000"/>
          </a:xfrm>
          <a:prstGeom prst="rect">
            <a:avLst/>
          </a:prstGeom>
          <a:gradFill>
            <a:gsLst>
              <a:gs pos="0">
                <a:srgbClr val="001329"/>
              </a:gs>
              <a:gs pos="100000">
                <a:srgbClr val="002045"/>
              </a:gs>
            </a:gsLst>
            <a:lin ang="5400000"/>
          </a:gradFill>
          <a:ln w="0">
            <a:noFill/>
          </a:ln>
        </p:spPr>
        <p:txBody>
          <a:bodyPr/>
          <a:lstStyle/>
          <a:p>
            <a:endParaRPr lang="en-US"/>
          </a:p>
        </p:txBody>
      </p:sp>
      <p:sp>
        <p:nvSpPr>
          <p:cNvPr id="8" name="Upper left field — editable">
            <a:extLst>
              <a:ext uri="{FF2B5EF4-FFF2-40B4-BE49-F238E27FC236}">
                <a16:creationId xmlns:a16="http://schemas.microsoft.com/office/drawing/2014/main" id="{5CAEE1F8-E43A-7F24-1127-415317AF8D2E}"/>
              </a:ext>
            </a:extLst>
          </p:cNvPr>
          <p:cNvSpPr>
            <a:spLocks noGrp="1"/>
          </p:cNvSpPr>
          <p:nvPr/>
        </p:nvSpPr>
        <p:spPr>
          <a:xfrm>
            <a:off x="0" y="0"/>
            <a:ext cx="12192000" cy="6858000"/>
          </a:xfrm>
          <a:custGeom>
            <a:avLst/>
            <a:gdLst/>
            <a:ahLst/>
            <a:cxnLst/>
            <a:rect l="0" t="0" r="0" b="0"/>
            <a:pathLst>
              <a:path w="12192000" h="6858000">
                <a:moveTo>
                  <a:pt x="0" y="0"/>
                </a:moveTo>
                <a:lnTo>
                  <a:pt x="6048375" y="0"/>
                </a:ln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lnTo>
                  <a:pt x="0" y="3714750"/>
                </a:lnTo>
                <a:close/>
              </a:path>
            </a:pathLst>
          </a:custGeom>
          <a:gradFill>
            <a:gsLst>
              <a:gs pos="0">
                <a:srgbClr val="00152F"/>
              </a:gs>
              <a:gs pos="100000">
                <a:srgbClr val="002248"/>
              </a:gs>
            </a:gsLst>
            <a:lin ang="5400000"/>
          </a:gradFill>
          <a:ln w="0">
            <a:noFill/>
          </a:ln>
        </p:spPr>
        <p:txBody>
          <a:bodyPr/>
          <a:lstStyle/>
          <a:p>
            <a:endParaRPr lang="en-US"/>
          </a:p>
        </p:txBody>
      </p:sp>
      <p:sp>
        <p:nvSpPr>
          <p:cNvPr id="10" name="Orange curved edge — editable">
            <a:extLst>
              <a:ext uri="{FF2B5EF4-FFF2-40B4-BE49-F238E27FC236}">
                <a16:creationId xmlns:a16="http://schemas.microsoft.com/office/drawing/2014/main" id="{4D7DCE16-763B-3A7C-2D1D-D76C0D43793A}"/>
              </a:ext>
            </a:extLst>
          </p:cNvPr>
          <p:cNvSpPr>
            <a:spLocks noGrp="1"/>
          </p:cNvSpPr>
          <p:nvPr/>
        </p:nvSpPr>
        <p:spPr>
          <a:xfrm>
            <a:off x="0" y="0"/>
            <a:ext cx="12192000" cy="6858000"/>
          </a:xfrm>
          <a:custGeom>
            <a:avLst/>
            <a:gdLst/>
            <a:ahLst/>
            <a:cxnLst/>
            <a:rect l="0" t="0" r="0" b="0"/>
            <a:pathLst>
              <a:path w="12192000" h="6858000">
                <a:moveTo>
                  <a:pt x="6048375" y="0"/>
                </a:move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path>
            </a:pathLst>
          </a:custGeom>
          <a:noFill/>
          <a:ln w="9525">
            <a:solidFill>
              <a:srgbClr val="F57B00"/>
            </a:solidFill>
          </a:ln>
        </p:spPr>
        <p:txBody>
          <a:bodyPr/>
          <a:lstStyle/>
          <a:p>
            <a:endParaRPr lang="en-US"/>
          </a:p>
        </p:txBody>
      </p:sp>
      <p:pic>
        <p:nvPicPr>
          <p:cNvPr id="158" name="Picture 157">
            <a:extLst>
              <a:ext uri="{FF2B5EF4-FFF2-40B4-BE49-F238E27FC236}">
                <a16:creationId xmlns:a16="http://schemas.microsoft.com/office/drawing/2014/main" id="{8C8E741B-D6F9-B45F-C713-95A01EF8459F}"/>
              </a:ext>
            </a:extLst>
          </p:cNvPr>
          <p:cNvPicPr>
            <a:picLocks noChangeAspect="1"/>
          </p:cNvPicPr>
          <p:nvPr/>
        </p:nvPicPr>
        <p:blipFill>
          <a:blip r:embed="rId2"/>
          <a:srcRect/>
          <a:stretch>
            <a:fillRect/>
          </a:stretch>
        </p:blipFill>
        <p:spPr>
          <a:xfrm>
            <a:off x="390525" y="266700"/>
            <a:ext cx="566928" cy="676656"/>
          </a:xfrm>
          <a:prstGeom prst="rect">
            <a:avLst/>
          </a:prstGeom>
        </p:spPr>
      </p:pic>
      <p:sp>
        <p:nvSpPr>
          <p:cNvPr id="3" name="Brand name">
            <a:extLst>
              <a:ext uri="{FF2B5EF4-FFF2-40B4-BE49-F238E27FC236}">
                <a16:creationId xmlns:a16="http://schemas.microsoft.com/office/drawing/2014/main" id="{03B4D596-1192-E30D-B15B-F52AA02EEE22}"/>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pic>
        <p:nvPicPr>
          <p:cNvPr id="7" name="Picture 6">
            <a:extLst>
              <a:ext uri="{FF2B5EF4-FFF2-40B4-BE49-F238E27FC236}">
                <a16:creationId xmlns:a16="http://schemas.microsoft.com/office/drawing/2014/main" id="{EE9C7965-8039-B0AD-1E1A-FCF8635C4BE6}"/>
              </a:ext>
            </a:extLst>
          </p:cNvPr>
          <p:cNvPicPr>
            <a:picLocks noChangeAspect="1"/>
          </p:cNvPicPr>
          <p:nvPr/>
        </p:nvPicPr>
        <p:blipFill>
          <a:blip r:embed="rId3"/>
          <a:srcRect l="15345"/>
          <a:stretch>
            <a:fillRect/>
          </a:stretch>
        </p:blipFill>
        <p:spPr>
          <a:xfrm>
            <a:off x="4648200" y="4029456"/>
            <a:ext cx="1496568" cy="1950720"/>
          </a:xfrm>
          <a:prstGeom prst="rect">
            <a:avLst/>
          </a:prstGeom>
        </p:spPr>
      </p:pic>
      <p:pic>
        <p:nvPicPr>
          <p:cNvPr id="11" name="Picture 10">
            <a:extLst>
              <a:ext uri="{FF2B5EF4-FFF2-40B4-BE49-F238E27FC236}">
                <a16:creationId xmlns:a16="http://schemas.microsoft.com/office/drawing/2014/main" id="{8BBCA9B4-3734-E26B-EAE8-15CB54E77FBE}"/>
              </a:ext>
            </a:extLst>
          </p:cNvPr>
          <p:cNvPicPr>
            <a:picLocks noChangeAspect="1"/>
          </p:cNvPicPr>
          <p:nvPr/>
        </p:nvPicPr>
        <p:blipFill>
          <a:blip r:embed="rId4"/>
          <a:srcRect/>
          <a:stretch>
            <a:fillRect/>
          </a:stretch>
        </p:blipFill>
        <p:spPr>
          <a:xfrm>
            <a:off x="6187440" y="4029456"/>
            <a:ext cx="1475232" cy="1950720"/>
          </a:xfrm>
          <a:prstGeom prst="rect">
            <a:avLst/>
          </a:prstGeom>
        </p:spPr>
      </p:pic>
      <p:pic>
        <p:nvPicPr>
          <p:cNvPr id="13" name="Picture 12">
            <a:extLst>
              <a:ext uri="{FF2B5EF4-FFF2-40B4-BE49-F238E27FC236}">
                <a16:creationId xmlns:a16="http://schemas.microsoft.com/office/drawing/2014/main" id="{F15CF669-EBC4-51F6-A31C-11808137D17A}"/>
              </a:ext>
            </a:extLst>
          </p:cNvPr>
          <p:cNvPicPr>
            <a:picLocks noChangeAspect="1"/>
          </p:cNvPicPr>
          <p:nvPr/>
        </p:nvPicPr>
        <p:blipFill>
          <a:blip r:embed="rId5"/>
          <a:srcRect/>
          <a:stretch>
            <a:fillRect/>
          </a:stretch>
        </p:blipFill>
        <p:spPr>
          <a:xfrm>
            <a:off x="7705344" y="4029456"/>
            <a:ext cx="1469136" cy="1950720"/>
          </a:xfrm>
          <a:prstGeom prst="rect">
            <a:avLst/>
          </a:prstGeom>
        </p:spPr>
      </p:pic>
      <p:pic>
        <p:nvPicPr>
          <p:cNvPr id="15" name="Picture 14">
            <a:extLst>
              <a:ext uri="{FF2B5EF4-FFF2-40B4-BE49-F238E27FC236}">
                <a16:creationId xmlns:a16="http://schemas.microsoft.com/office/drawing/2014/main" id="{18CCC0EE-D1A1-D161-71C1-C328E8711AC7}"/>
              </a:ext>
            </a:extLst>
          </p:cNvPr>
          <p:cNvPicPr>
            <a:picLocks noChangeAspect="1"/>
          </p:cNvPicPr>
          <p:nvPr/>
        </p:nvPicPr>
        <p:blipFill>
          <a:blip r:embed="rId6"/>
          <a:srcRect/>
          <a:stretch>
            <a:fillRect/>
          </a:stretch>
        </p:blipFill>
        <p:spPr>
          <a:xfrm>
            <a:off x="9223248" y="4029456"/>
            <a:ext cx="1469136" cy="1950720"/>
          </a:xfrm>
          <a:prstGeom prst="rect">
            <a:avLst/>
          </a:prstGeom>
        </p:spPr>
      </p:pic>
      <p:pic>
        <p:nvPicPr>
          <p:cNvPr id="17" name="Picture 16">
            <a:extLst>
              <a:ext uri="{FF2B5EF4-FFF2-40B4-BE49-F238E27FC236}">
                <a16:creationId xmlns:a16="http://schemas.microsoft.com/office/drawing/2014/main" id="{5945DBFD-9979-B741-BD39-2DCB25555A0B}"/>
              </a:ext>
            </a:extLst>
          </p:cNvPr>
          <p:cNvPicPr>
            <a:picLocks noChangeAspect="1"/>
          </p:cNvPicPr>
          <p:nvPr/>
        </p:nvPicPr>
        <p:blipFill>
          <a:blip r:embed="rId7"/>
          <a:srcRect/>
          <a:stretch>
            <a:fillRect/>
          </a:stretch>
        </p:blipFill>
        <p:spPr>
          <a:xfrm>
            <a:off x="10735056" y="4029456"/>
            <a:ext cx="1456944" cy="1950720"/>
          </a:xfrm>
          <a:prstGeom prst="rect">
            <a:avLst/>
          </a:prstGeom>
        </p:spPr>
      </p:pic>
      <p:sp>
        <p:nvSpPr>
          <p:cNvPr id="23" name="Service bar squared right end">
            <a:extLst>
              <a:ext uri="{FF2B5EF4-FFF2-40B4-BE49-F238E27FC236}">
                <a16:creationId xmlns:a16="http://schemas.microsoft.com/office/drawing/2014/main" id="{7BF66CFC-1400-4FF9-EB05-6560B2A3D827}"/>
              </a:ext>
            </a:extLst>
          </p:cNvPr>
          <p:cNvSpPr>
            <a:spLocks noGrp="1"/>
          </p:cNvSpPr>
          <p:nvPr/>
        </p:nvSpPr>
        <p:spPr>
          <a:xfrm>
            <a:off x="11887200" y="3400425"/>
            <a:ext cx="304800" cy="628650"/>
          </a:xfrm>
          <a:prstGeom prst="rect">
            <a:avLst/>
          </a:prstGeom>
          <a:solidFill>
            <a:srgbClr val="001D44"/>
          </a:solidFill>
          <a:ln w="0">
            <a:noFill/>
          </a:ln>
        </p:spPr>
        <p:txBody>
          <a:bodyPr/>
          <a:lstStyle/>
          <a:p>
            <a:endParaRPr lang="en-US"/>
          </a:p>
        </p:txBody>
      </p:sp>
      <p:sp>
        <p:nvSpPr>
          <p:cNvPr id="33" name="WIDESPREAD NETWORK icon circle">
            <a:extLst>
              <a:ext uri="{FF2B5EF4-FFF2-40B4-BE49-F238E27FC236}">
                <a16:creationId xmlns:a16="http://schemas.microsoft.com/office/drawing/2014/main" id="{DDD3D3A0-ABDB-C89C-DBBF-7E9C3AFB4893}"/>
              </a:ext>
            </a:extLst>
          </p:cNvPr>
          <p:cNvSpPr>
            <a:spLocks noGrp="1"/>
          </p:cNvSpPr>
          <p:nvPr/>
        </p:nvSpPr>
        <p:spPr>
          <a:xfrm>
            <a:off x="409575" y="2554546"/>
            <a:ext cx="600075" cy="533400"/>
          </a:xfrm>
          <a:prstGeom prst="ellipse">
            <a:avLst/>
          </a:prstGeom>
          <a:solidFill>
            <a:srgbClr val="001D44"/>
          </a:solidFill>
          <a:ln w="0">
            <a:noFill/>
          </a:ln>
        </p:spPr>
        <p:txBody>
          <a:bodyPr/>
          <a:lstStyle/>
          <a:p>
            <a:endParaRPr lang="en-US">
              <a:solidFill>
                <a:schemeClr val="bg1"/>
              </a:solidFill>
            </a:endParaRPr>
          </a:p>
        </p:txBody>
      </p:sp>
      <p:sp>
        <p:nvSpPr>
          <p:cNvPr id="35" name="WIDESPREAD NETWORK icon — editable">
            <a:extLst>
              <a:ext uri="{FF2B5EF4-FFF2-40B4-BE49-F238E27FC236}">
                <a16:creationId xmlns:a16="http://schemas.microsoft.com/office/drawing/2014/main" id="{F12987E5-9293-34EA-D4CD-56190E0486C4}"/>
              </a:ext>
            </a:extLst>
          </p:cNvPr>
          <p:cNvSpPr>
            <a:spLocks noGrp="1"/>
          </p:cNvSpPr>
          <p:nvPr/>
        </p:nvSpPr>
        <p:spPr>
          <a:xfrm>
            <a:off x="523875" y="2649796"/>
            <a:ext cx="371475" cy="352425"/>
          </a:xfrm>
          <a:custGeom>
            <a:avLst/>
            <a:gdLst/>
            <a:ahLst/>
            <a:cxnLst/>
            <a:rect l="0" t="0" r="0" b="0"/>
            <a:pathLst>
              <a:path w="571500" h="571500">
                <a:moveTo>
                  <a:pt x="285750" y="523875"/>
                </a:moveTo>
                <a:lnTo>
                  <a:pt x="279360" y="515634"/>
                </a:lnTo>
                <a:lnTo>
                  <a:pt x="272897" y="507421"/>
                </a:lnTo>
                <a:lnTo>
                  <a:pt x="266375" y="499234"/>
                </a:lnTo>
                <a:lnTo>
                  <a:pt x="259806" y="491074"/>
                </a:lnTo>
                <a:lnTo>
                  <a:pt x="253203" y="482940"/>
                </a:lnTo>
                <a:lnTo>
                  <a:pt x="246578" y="474830"/>
                </a:lnTo>
                <a:lnTo>
                  <a:pt x="239943" y="466746"/>
                </a:lnTo>
                <a:lnTo>
                  <a:pt x="233311" y="458685"/>
                </a:lnTo>
                <a:lnTo>
                  <a:pt x="226695" y="450647"/>
                </a:lnTo>
                <a:lnTo>
                  <a:pt x="220107" y="442632"/>
                </a:lnTo>
                <a:lnTo>
                  <a:pt x="213560" y="434638"/>
                </a:lnTo>
                <a:lnTo>
                  <a:pt x="207066" y="426666"/>
                </a:lnTo>
                <a:lnTo>
                  <a:pt x="200639" y="418715"/>
                </a:lnTo>
                <a:lnTo>
                  <a:pt x="194289" y="410784"/>
                </a:lnTo>
                <a:lnTo>
                  <a:pt x="188031" y="402872"/>
                </a:lnTo>
                <a:lnTo>
                  <a:pt x="181875" y="394979"/>
                </a:lnTo>
                <a:lnTo>
                  <a:pt x="175836" y="387105"/>
                </a:lnTo>
                <a:lnTo>
                  <a:pt x="169926" y="379247"/>
                </a:lnTo>
                <a:lnTo>
                  <a:pt x="164157" y="371407"/>
                </a:lnTo>
                <a:lnTo>
                  <a:pt x="158541" y="363583"/>
                </a:lnTo>
                <a:lnTo>
                  <a:pt x="153091" y="355775"/>
                </a:lnTo>
                <a:lnTo>
                  <a:pt x="147821" y="347982"/>
                </a:lnTo>
                <a:lnTo>
                  <a:pt x="142741" y="340203"/>
                </a:lnTo>
                <a:lnTo>
                  <a:pt x="137866" y="332438"/>
                </a:lnTo>
                <a:lnTo>
                  <a:pt x="133206" y="324686"/>
                </a:lnTo>
                <a:lnTo>
                  <a:pt x="128776" y="316947"/>
                </a:lnTo>
                <a:lnTo>
                  <a:pt x="124587" y="309220"/>
                </a:lnTo>
                <a:lnTo>
                  <a:pt x="120652" y="301504"/>
                </a:lnTo>
                <a:lnTo>
                  <a:pt x="116984" y="293798"/>
                </a:lnTo>
                <a:lnTo>
                  <a:pt x="113594" y="286103"/>
                </a:lnTo>
                <a:lnTo>
                  <a:pt x="110497" y="278417"/>
                </a:lnTo>
                <a:lnTo>
                  <a:pt x="107703" y="270740"/>
                </a:lnTo>
                <a:lnTo>
                  <a:pt x="105227" y="263071"/>
                </a:lnTo>
                <a:lnTo>
                  <a:pt x="103079" y="255409"/>
                </a:lnTo>
                <a:lnTo>
                  <a:pt x="101273" y="247755"/>
                </a:lnTo>
                <a:lnTo>
                  <a:pt x="99822" y="240106"/>
                </a:lnTo>
                <a:lnTo>
                  <a:pt x="98738" y="232464"/>
                </a:lnTo>
                <a:lnTo>
                  <a:pt x="98033" y="224826"/>
                </a:lnTo>
                <a:lnTo>
                  <a:pt x="97719" y="217193"/>
                </a:lnTo>
                <a:lnTo>
                  <a:pt x="97811" y="209563"/>
                </a:lnTo>
                <a:lnTo>
                  <a:pt x="98319" y="201937"/>
                </a:lnTo>
                <a:lnTo>
                  <a:pt x="99258" y="194313"/>
                </a:lnTo>
                <a:lnTo>
                  <a:pt x="100638" y="186691"/>
                </a:lnTo>
                <a:lnTo>
                  <a:pt x="102473" y="179070"/>
                </a:lnTo>
                <a:lnTo>
                  <a:pt x="104775" y="171450"/>
                </a:lnTo>
              </a:path>
              <a:path w="571500" h="571500">
                <a:moveTo>
                  <a:pt x="104775" y="171450"/>
                </a:moveTo>
                <a:lnTo>
                  <a:pt x="107676" y="159653"/>
                </a:lnTo>
                <a:lnTo>
                  <a:pt x="111279" y="148392"/>
                </a:lnTo>
                <a:lnTo>
                  <a:pt x="115550" y="137668"/>
                </a:lnTo>
                <a:lnTo>
                  <a:pt x="120457" y="127480"/>
                </a:lnTo>
                <a:lnTo>
                  <a:pt x="125968" y="117828"/>
                </a:lnTo>
                <a:lnTo>
                  <a:pt x="132049" y="108712"/>
                </a:lnTo>
                <a:lnTo>
                  <a:pt x="138668" y="100132"/>
                </a:lnTo>
                <a:lnTo>
                  <a:pt x="145793" y="92089"/>
                </a:lnTo>
                <a:lnTo>
                  <a:pt x="153391" y="84582"/>
                </a:lnTo>
                <a:lnTo>
                  <a:pt x="161428" y="77611"/>
                </a:lnTo>
                <a:lnTo>
                  <a:pt x="169874" y="71176"/>
                </a:lnTo>
                <a:lnTo>
                  <a:pt x="178695" y="65278"/>
                </a:lnTo>
                <a:lnTo>
                  <a:pt x="187858" y="59916"/>
                </a:lnTo>
                <a:lnTo>
                  <a:pt x="197331" y="55090"/>
                </a:lnTo>
                <a:lnTo>
                  <a:pt x="207081" y="50800"/>
                </a:lnTo>
                <a:lnTo>
                  <a:pt x="217075" y="47046"/>
                </a:lnTo>
                <a:lnTo>
                  <a:pt x="227282" y="43829"/>
                </a:lnTo>
                <a:lnTo>
                  <a:pt x="237668" y="41148"/>
                </a:lnTo>
                <a:lnTo>
                  <a:pt x="248201" y="39003"/>
                </a:lnTo>
                <a:lnTo>
                  <a:pt x="258847" y="37394"/>
                </a:lnTo>
                <a:lnTo>
                  <a:pt x="269576" y="36322"/>
                </a:lnTo>
                <a:lnTo>
                  <a:pt x="280353" y="35786"/>
                </a:lnTo>
                <a:lnTo>
                  <a:pt x="291147" y="35786"/>
                </a:lnTo>
                <a:lnTo>
                  <a:pt x="301924" y="36322"/>
                </a:lnTo>
                <a:lnTo>
                  <a:pt x="312653" y="37394"/>
                </a:lnTo>
                <a:lnTo>
                  <a:pt x="323299" y="39003"/>
                </a:lnTo>
                <a:lnTo>
                  <a:pt x="333832" y="41148"/>
                </a:lnTo>
                <a:lnTo>
                  <a:pt x="344218" y="43829"/>
                </a:lnTo>
                <a:lnTo>
                  <a:pt x="354425" y="47046"/>
                </a:lnTo>
                <a:lnTo>
                  <a:pt x="364419" y="50800"/>
                </a:lnTo>
                <a:lnTo>
                  <a:pt x="374169" y="55090"/>
                </a:lnTo>
                <a:lnTo>
                  <a:pt x="383642" y="59916"/>
                </a:lnTo>
                <a:lnTo>
                  <a:pt x="392805" y="65278"/>
                </a:lnTo>
                <a:lnTo>
                  <a:pt x="401626" y="71176"/>
                </a:lnTo>
                <a:lnTo>
                  <a:pt x="410072" y="77611"/>
                </a:lnTo>
                <a:lnTo>
                  <a:pt x="418109" y="84582"/>
                </a:lnTo>
                <a:lnTo>
                  <a:pt x="425707" y="92089"/>
                </a:lnTo>
                <a:lnTo>
                  <a:pt x="432832" y="100132"/>
                </a:lnTo>
                <a:lnTo>
                  <a:pt x="439451" y="108712"/>
                </a:lnTo>
                <a:lnTo>
                  <a:pt x="445532" y="117828"/>
                </a:lnTo>
                <a:lnTo>
                  <a:pt x="451043" y="127480"/>
                </a:lnTo>
                <a:lnTo>
                  <a:pt x="455950" y="137668"/>
                </a:lnTo>
                <a:lnTo>
                  <a:pt x="460221" y="148392"/>
                </a:lnTo>
                <a:lnTo>
                  <a:pt x="463824" y="159653"/>
                </a:lnTo>
                <a:lnTo>
                  <a:pt x="466725" y="171450"/>
                </a:lnTo>
              </a:path>
              <a:path w="571500" h="571500">
                <a:moveTo>
                  <a:pt x="466725" y="171450"/>
                </a:moveTo>
                <a:lnTo>
                  <a:pt x="469027" y="179084"/>
                </a:lnTo>
                <a:lnTo>
                  <a:pt x="470862" y="186745"/>
                </a:lnTo>
                <a:lnTo>
                  <a:pt x="472242" y="194431"/>
                </a:lnTo>
                <a:lnTo>
                  <a:pt x="473181" y="202142"/>
                </a:lnTo>
                <a:lnTo>
                  <a:pt x="473689" y="209877"/>
                </a:lnTo>
                <a:lnTo>
                  <a:pt x="473781" y="217633"/>
                </a:lnTo>
                <a:lnTo>
                  <a:pt x="473467" y="225410"/>
                </a:lnTo>
                <a:lnTo>
                  <a:pt x="472762" y="233206"/>
                </a:lnTo>
                <a:lnTo>
                  <a:pt x="471678" y="241021"/>
                </a:lnTo>
                <a:lnTo>
                  <a:pt x="470227" y="248852"/>
                </a:lnTo>
                <a:lnTo>
                  <a:pt x="468421" y="256699"/>
                </a:lnTo>
                <a:lnTo>
                  <a:pt x="466273" y="264561"/>
                </a:lnTo>
                <a:lnTo>
                  <a:pt x="463797" y="272435"/>
                </a:lnTo>
                <a:lnTo>
                  <a:pt x="461003" y="280322"/>
                </a:lnTo>
                <a:lnTo>
                  <a:pt x="457906" y="288219"/>
                </a:lnTo>
                <a:lnTo>
                  <a:pt x="454516" y="296126"/>
                </a:lnTo>
                <a:lnTo>
                  <a:pt x="450848" y="304041"/>
                </a:lnTo>
                <a:lnTo>
                  <a:pt x="446913" y="311963"/>
                </a:lnTo>
                <a:lnTo>
                  <a:pt x="442724" y="319890"/>
                </a:lnTo>
                <a:lnTo>
                  <a:pt x="438294" y="327822"/>
                </a:lnTo>
                <a:lnTo>
                  <a:pt x="433634" y="335757"/>
                </a:lnTo>
                <a:lnTo>
                  <a:pt x="428759" y="343694"/>
                </a:lnTo>
                <a:lnTo>
                  <a:pt x="423679" y="351631"/>
                </a:lnTo>
                <a:lnTo>
                  <a:pt x="418409" y="359568"/>
                </a:lnTo>
                <a:lnTo>
                  <a:pt x="412959" y="367503"/>
                </a:lnTo>
                <a:lnTo>
                  <a:pt x="407343" y="375435"/>
                </a:lnTo>
                <a:lnTo>
                  <a:pt x="401574" y="383362"/>
                </a:lnTo>
                <a:lnTo>
                  <a:pt x="395664" y="391284"/>
                </a:lnTo>
                <a:lnTo>
                  <a:pt x="389625" y="399199"/>
                </a:lnTo>
                <a:lnTo>
                  <a:pt x="383469" y="407106"/>
                </a:lnTo>
                <a:lnTo>
                  <a:pt x="377211" y="415003"/>
                </a:lnTo>
                <a:lnTo>
                  <a:pt x="370861" y="422890"/>
                </a:lnTo>
                <a:lnTo>
                  <a:pt x="364434" y="430764"/>
                </a:lnTo>
                <a:lnTo>
                  <a:pt x="357940" y="438626"/>
                </a:lnTo>
                <a:lnTo>
                  <a:pt x="351393" y="446473"/>
                </a:lnTo>
                <a:lnTo>
                  <a:pt x="344805" y="454304"/>
                </a:lnTo>
                <a:lnTo>
                  <a:pt x="338189" y="462119"/>
                </a:lnTo>
                <a:lnTo>
                  <a:pt x="331557" y="469915"/>
                </a:lnTo>
                <a:lnTo>
                  <a:pt x="324922" y="477692"/>
                </a:lnTo>
                <a:lnTo>
                  <a:pt x="318297" y="485448"/>
                </a:lnTo>
                <a:lnTo>
                  <a:pt x="311694" y="493183"/>
                </a:lnTo>
                <a:lnTo>
                  <a:pt x="305125" y="500894"/>
                </a:lnTo>
                <a:lnTo>
                  <a:pt x="298603" y="508580"/>
                </a:lnTo>
                <a:lnTo>
                  <a:pt x="292140" y="516241"/>
                </a:lnTo>
                <a:lnTo>
                  <a:pt x="285750" y="523875"/>
                </a:lnTo>
              </a:path>
              <a:path w="571500" h="571500">
                <a:moveTo>
                  <a:pt x="361950" y="190500"/>
                </a:moveTo>
                <a:lnTo>
                  <a:pt x="361349" y="200050"/>
                </a:lnTo>
                <a:lnTo>
                  <a:pt x="359556" y="209450"/>
                </a:lnTo>
                <a:lnTo>
                  <a:pt x="356599" y="218551"/>
                </a:lnTo>
                <a:lnTo>
                  <a:pt x="352525" y="227210"/>
                </a:lnTo>
                <a:lnTo>
                  <a:pt x="347397" y="235289"/>
                </a:lnTo>
                <a:lnTo>
                  <a:pt x="341297" y="242662"/>
                </a:lnTo>
                <a:lnTo>
                  <a:pt x="334322" y="249213"/>
                </a:lnTo>
                <a:lnTo>
                  <a:pt x="326580" y="254838"/>
                </a:lnTo>
                <a:lnTo>
                  <a:pt x="318194" y="259448"/>
                </a:lnTo>
                <a:lnTo>
                  <a:pt x="309297" y="262971"/>
                </a:lnTo>
                <a:lnTo>
                  <a:pt x="300028" y="265350"/>
                </a:lnTo>
                <a:lnTo>
                  <a:pt x="290535" y="266550"/>
                </a:lnTo>
                <a:lnTo>
                  <a:pt x="280965" y="266550"/>
                </a:lnTo>
                <a:lnTo>
                  <a:pt x="271472" y="265350"/>
                </a:lnTo>
                <a:lnTo>
                  <a:pt x="262203" y="262971"/>
                </a:lnTo>
                <a:lnTo>
                  <a:pt x="253306" y="259448"/>
                </a:lnTo>
                <a:lnTo>
                  <a:pt x="244920" y="254838"/>
                </a:lnTo>
                <a:lnTo>
                  <a:pt x="237178" y="249213"/>
                </a:lnTo>
                <a:lnTo>
                  <a:pt x="230203" y="242662"/>
                </a:lnTo>
                <a:lnTo>
                  <a:pt x="224103" y="235289"/>
                </a:lnTo>
                <a:lnTo>
                  <a:pt x="218975" y="227210"/>
                </a:lnTo>
                <a:lnTo>
                  <a:pt x="214901" y="218551"/>
                </a:lnTo>
                <a:lnTo>
                  <a:pt x="211944" y="209450"/>
                </a:lnTo>
                <a:lnTo>
                  <a:pt x="210151" y="200050"/>
                </a:lnTo>
                <a:lnTo>
                  <a:pt x="209550" y="190500"/>
                </a:lnTo>
                <a:lnTo>
                  <a:pt x="210151" y="180950"/>
                </a:lnTo>
                <a:lnTo>
                  <a:pt x="211944" y="171550"/>
                </a:lnTo>
                <a:lnTo>
                  <a:pt x="214901" y="162449"/>
                </a:lnTo>
                <a:lnTo>
                  <a:pt x="218975" y="153790"/>
                </a:lnTo>
                <a:lnTo>
                  <a:pt x="224103" y="145711"/>
                </a:lnTo>
                <a:lnTo>
                  <a:pt x="230203" y="138338"/>
                </a:lnTo>
                <a:lnTo>
                  <a:pt x="237178" y="131787"/>
                </a:lnTo>
                <a:lnTo>
                  <a:pt x="244920" y="126162"/>
                </a:lnTo>
                <a:lnTo>
                  <a:pt x="253306" y="121552"/>
                </a:lnTo>
                <a:lnTo>
                  <a:pt x="262203" y="118029"/>
                </a:lnTo>
                <a:lnTo>
                  <a:pt x="271472" y="115650"/>
                </a:lnTo>
                <a:lnTo>
                  <a:pt x="280965" y="114450"/>
                </a:lnTo>
                <a:lnTo>
                  <a:pt x="290535" y="114450"/>
                </a:lnTo>
                <a:lnTo>
                  <a:pt x="300028" y="115650"/>
                </a:lnTo>
                <a:lnTo>
                  <a:pt x="309297" y="118029"/>
                </a:lnTo>
                <a:lnTo>
                  <a:pt x="318194" y="121552"/>
                </a:lnTo>
                <a:lnTo>
                  <a:pt x="326580" y="126162"/>
                </a:lnTo>
                <a:lnTo>
                  <a:pt x="334322" y="131787"/>
                </a:lnTo>
                <a:lnTo>
                  <a:pt x="341297" y="138338"/>
                </a:lnTo>
                <a:lnTo>
                  <a:pt x="347397" y="145711"/>
                </a:lnTo>
                <a:lnTo>
                  <a:pt x="352525" y="153790"/>
                </a:lnTo>
                <a:lnTo>
                  <a:pt x="356599" y="162449"/>
                </a:lnTo>
                <a:lnTo>
                  <a:pt x="359556" y="171550"/>
                </a:lnTo>
                <a:lnTo>
                  <a:pt x="361349" y="180950"/>
                </a:lnTo>
                <a:lnTo>
                  <a:pt x="361950" y="190500"/>
                </a:lnTo>
              </a:path>
            </a:pathLst>
          </a:custGeom>
          <a:noFill/>
          <a:ln w="14288">
            <a:solidFill>
              <a:srgbClr val="FFFFFF"/>
            </a:solidFill>
          </a:ln>
        </p:spPr>
        <p:txBody>
          <a:bodyPr/>
          <a:lstStyle/>
          <a:p>
            <a:endParaRPr lang="en-US">
              <a:solidFill>
                <a:schemeClr val="bg1"/>
              </a:solidFill>
            </a:endParaRPr>
          </a:p>
        </p:txBody>
      </p:sp>
      <p:sp>
        <p:nvSpPr>
          <p:cNvPr id="37" name="Network icon orange center">
            <a:extLst>
              <a:ext uri="{FF2B5EF4-FFF2-40B4-BE49-F238E27FC236}">
                <a16:creationId xmlns:a16="http://schemas.microsoft.com/office/drawing/2014/main" id="{8355EC55-10B5-EB57-A124-769B932BC8B9}"/>
              </a:ext>
            </a:extLst>
          </p:cNvPr>
          <p:cNvSpPr>
            <a:spLocks noGrp="1"/>
          </p:cNvSpPr>
          <p:nvPr/>
        </p:nvSpPr>
        <p:spPr>
          <a:xfrm>
            <a:off x="523875" y="2649796"/>
            <a:ext cx="371475" cy="352425"/>
          </a:xfrm>
          <a:custGeom>
            <a:avLst/>
            <a:gdLst/>
            <a:ahLst/>
            <a:cxnLst/>
            <a:rect l="0" t="0" r="0" b="0"/>
            <a:pathLst>
              <a:path w="571500" h="571500">
                <a:moveTo>
                  <a:pt x="361950" y="190500"/>
                </a:moveTo>
                <a:lnTo>
                  <a:pt x="361349" y="200050"/>
                </a:lnTo>
                <a:lnTo>
                  <a:pt x="359556" y="209450"/>
                </a:lnTo>
                <a:lnTo>
                  <a:pt x="356599" y="218551"/>
                </a:lnTo>
                <a:lnTo>
                  <a:pt x="352525" y="227210"/>
                </a:lnTo>
                <a:lnTo>
                  <a:pt x="347397" y="235289"/>
                </a:lnTo>
                <a:lnTo>
                  <a:pt x="341297" y="242662"/>
                </a:lnTo>
                <a:lnTo>
                  <a:pt x="334322" y="249213"/>
                </a:lnTo>
                <a:lnTo>
                  <a:pt x="326580" y="254838"/>
                </a:lnTo>
                <a:lnTo>
                  <a:pt x="318194" y="259448"/>
                </a:lnTo>
                <a:lnTo>
                  <a:pt x="309297" y="262971"/>
                </a:lnTo>
                <a:lnTo>
                  <a:pt x="300028" y="265350"/>
                </a:lnTo>
                <a:lnTo>
                  <a:pt x="290535" y="266550"/>
                </a:lnTo>
                <a:lnTo>
                  <a:pt x="280965" y="266550"/>
                </a:lnTo>
                <a:lnTo>
                  <a:pt x="271472" y="265350"/>
                </a:lnTo>
                <a:lnTo>
                  <a:pt x="262203" y="262971"/>
                </a:lnTo>
                <a:lnTo>
                  <a:pt x="253306" y="259448"/>
                </a:lnTo>
                <a:lnTo>
                  <a:pt x="244920" y="254838"/>
                </a:lnTo>
                <a:lnTo>
                  <a:pt x="237178" y="249213"/>
                </a:lnTo>
                <a:lnTo>
                  <a:pt x="230203" y="242662"/>
                </a:lnTo>
                <a:lnTo>
                  <a:pt x="224103" y="235289"/>
                </a:lnTo>
                <a:lnTo>
                  <a:pt x="218975" y="227210"/>
                </a:lnTo>
                <a:lnTo>
                  <a:pt x="214901" y="218551"/>
                </a:lnTo>
                <a:lnTo>
                  <a:pt x="211944" y="209450"/>
                </a:lnTo>
                <a:lnTo>
                  <a:pt x="210151" y="200050"/>
                </a:lnTo>
                <a:lnTo>
                  <a:pt x="209550" y="190500"/>
                </a:lnTo>
                <a:lnTo>
                  <a:pt x="210151" y="180950"/>
                </a:lnTo>
                <a:lnTo>
                  <a:pt x="211944" y="171550"/>
                </a:lnTo>
                <a:lnTo>
                  <a:pt x="214901" y="162449"/>
                </a:lnTo>
                <a:lnTo>
                  <a:pt x="218975" y="153790"/>
                </a:lnTo>
                <a:lnTo>
                  <a:pt x="224103" y="145711"/>
                </a:lnTo>
                <a:lnTo>
                  <a:pt x="230203" y="138338"/>
                </a:lnTo>
                <a:lnTo>
                  <a:pt x="237178" y="131787"/>
                </a:lnTo>
                <a:lnTo>
                  <a:pt x="244920" y="126162"/>
                </a:lnTo>
                <a:lnTo>
                  <a:pt x="253306" y="121552"/>
                </a:lnTo>
                <a:lnTo>
                  <a:pt x="262203" y="118029"/>
                </a:lnTo>
                <a:lnTo>
                  <a:pt x="271472" y="115650"/>
                </a:lnTo>
                <a:lnTo>
                  <a:pt x="280965" y="114450"/>
                </a:lnTo>
                <a:lnTo>
                  <a:pt x="290535" y="114450"/>
                </a:lnTo>
                <a:lnTo>
                  <a:pt x="300028" y="115650"/>
                </a:lnTo>
                <a:lnTo>
                  <a:pt x="309297" y="118029"/>
                </a:lnTo>
                <a:lnTo>
                  <a:pt x="318194" y="121552"/>
                </a:lnTo>
                <a:lnTo>
                  <a:pt x="326580" y="126162"/>
                </a:lnTo>
                <a:lnTo>
                  <a:pt x="334322" y="131787"/>
                </a:lnTo>
                <a:lnTo>
                  <a:pt x="341297" y="138338"/>
                </a:lnTo>
                <a:lnTo>
                  <a:pt x="347397" y="145711"/>
                </a:lnTo>
                <a:lnTo>
                  <a:pt x="352525" y="153790"/>
                </a:lnTo>
                <a:lnTo>
                  <a:pt x="356599" y="162449"/>
                </a:lnTo>
                <a:lnTo>
                  <a:pt x="359556" y="171550"/>
                </a:lnTo>
                <a:lnTo>
                  <a:pt x="361349" y="180950"/>
                </a:lnTo>
                <a:lnTo>
                  <a:pt x="361950" y="190500"/>
                </a:lnTo>
              </a:path>
            </a:pathLst>
          </a:custGeom>
          <a:noFill/>
          <a:ln w="14288">
            <a:solidFill>
              <a:srgbClr val="EC7200"/>
            </a:solidFill>
          </a:ln>
        </p:spPr>
        <p:txBody>
          <a:bodyPr/>
          <a:lstStyle/>
          <a:p>
            <a:endParaRPr lang="en-US">
              <a:solidFill>
                <a:schemeClr val="bg1"/>
              </a:solidFill>
            </a:endParaRPr>
          </a:p>
        </p:txBody>
      </p:sp>
      <p:sp>
        <p:nvSpPr>
          <p:cNvPr id="39" name="WIDESPREAD NETWORK orange divider">
            <a:extLst>
              <a:ext uri="{FF2B5EF4-FFF2-40B4-BE49-F238E27FC236}">
                <a16:creationId xmlns:a16="http://schemas.microsoft.com/office/drawing/2014/main" id="{EF049E15-61F4-C571-058D-74FD6DCA1770}"/>
              </a:ext>
            </a:extLst>
          </p:cNvPr>
          <p:cNvSpPr>
            <a:spLocks noGrp="1"/>
          </p:cNvSpPr>
          <p:nvPr/>
        </p:nvSpPr>
        <p:spPr>
          <a:xfrm>
            <a:off x="1195388" y="2611696"/>
            <a:ext cx="11430" cy="466725"/>
          </a:xfrm>
          <a:prstGeom prst="rect">
            <a:avLst/>
          </a:prstGeom>
          <a:solidFill>
            <a:srgbClr val="E79046"/>
          </a:solidFill>
          <a:ln w="0">
            <a:noFill/>
          </a:ln>
        </p:spPr>
        <p:txBody>
          <a:bodyPr/>
          <a:lstStyle/>
          <a:p>
            <a:endParaRPr lang="en-US">
              <a:solidFill>
                <a:schemeClr val="bg1"/>
              </a:solidFill>
            </a:endParaRPr>
          </a:p>
        </p:txBody>
      </p:sp>
      <p:sp>
        <p:nvSpPr>
          <p:cNvPr id="41" name="WIDESPREAD NETWORK title">
            <a:extLst>
              <a:ext uri="{FF2B5EF4-FFF2-40B4-BE49-F238E27FC236}">
                <a16:creationId xmlns:a16="http://schemas.microsoft.com/office/drawing/2014/main" id="{50A6B5DB-80E2-BB73-6E7C-C9B220C599DA}"/>
              </a:ext>
            </a:extLst>
          </p:cNvPr>
          <p:cNvSpPr>
            <a:spLocks noGrp="1"/>
          </p:cNvSpPr>
          <p:nvPr/>
        </p:nvSpPr>
        <p:spPr>
          <a:xfrm>
            <a:off x="1343025" y="2592646"/>
            <a:ext cx="2914650" cy="209550"/>
          </a:xfrm>
          <a:prstGeom prst="rect">
            <a:avLst/>
          </a:prstGeom>
          <a:noFill/>
          <a:ln w="0">
            <a:noFill/>
          </a:ln>
        </p:spPr>
        <p:txBody>
          <a:bodyPr wrap="none" lIns="0" tIns="0" rIns="0" bIns="0" anchor="t">
            <a:noAutofit/>
          </a:bodyPr>
          <a:lstStyle/>
          <a:p>
            <a:pPr algn="r" rtl="1">
              <a:lnSpc>
                <a:spcPct val="106000"/>
              </a:lnSpc>
              <a:buNone/>
              <a:defRPr lang="ar-SA" sz="1133" b="1">
                <a:solidFill>
                  <a:schemeClr val="bg1"/>
                </a:solidFill>
                <a:latin typeface="Arial"/>
                <a:ea typeface="Arial"/>
                <a:cs typeface="Arial"/>
              </a:defRPr>
            </a:pPr>
            <a:r>
              <a:rPr lang="ar-SA" sz="1133" b="1">
                <a:solidFill>
                  <a:schemeClr val="bg1"/>
                </a:solidFill>
                <a:latin typeface="Arial"/>
                <a:ea typeface="Arial"/>
                <a:cs typeface="Arial"/>
              </a:rPr>
              <a:t>‏شبكة واسعة الانتشار</a:t>
            </a:r>
          </a:p>
        </p:txBody>
      </p:sp>
      <p:sp>
        <p:nvSpPr>
          <p:cNvPr id="43" name="WIDESPREAD NETWORK description">
            <a:extLst>
              <a:ext uri="{FF2B5EF4-FFF2-40B4-BE49-F238E27FC236}">
                <a16:creationId xmlns:a16="http://schemas.microsoft.com/office/drawing/2014/main" id="{D1B2E4FA-E346-03A8-0D83-076E93615A4C}"/>
              </a:ext>
            </a:extLst>
          </p:cNvPr>
          <p:cNvSpPr>
            <a:spLocks noGrp="1"/>
          </p:cNvSpPr>
          <p:nvPr/>
        </p:nvSpPr>
        <p:spPr>
          <a:xfrm>
            <a:off x="1343025" y="28117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‏شبكة متنامية تضم أكثر من </a:t>
            </a:r>
            <a:r>
              <a:rPr lang="ar-SA" sz="923" b="1">
                <a:solidFill>
                  <a:srgbClr val="F47B00"/>
                </a:solidFill>
                <a:latin typeface="Arial"/>
                <a:ea typeface="Arial"/>
                <a:cs typeface="Arial"/>
              </a:rPr>
              <a:t>170</a:t>
            </a:r>
            <a:r>
              <a:rPr lang="ar-SA" sz="923" b="0">
                <a:solidFill>
                  <a:schemeClr val="bg1"/>
                </a:solidFill>
                <a:latin typeface="Arial"/>
                <a:ea typeface="Arial"/>
                <a:cs typeface="Arial"/>
              </a:rPr>
              <a:t> محطة في مناطق</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‏المملكة الرئيسية، لنقدم لكم خدمة أفضل.</a:t>
            </a:r>
          </a:p>
        </p:txBody>
      </p:sp>
      <p:sp>
        <p:nvSpPr>
          <p:cNvPr id="45" name="Reason separator 0">
            <a:extLst>
              <a:ext uri="{FF2B5EF4-FFF2-40B4-BE49-F238E27FC236}">
                <a16:creationId xmlns:a16="http://schemas.microsoft.com/office/drawing/2014/main" id="{E030A01F-788E-2F1E-E9F9-727566A33D74}"/>
              </a:ext>
            </a:extLst>
          </p:cNvPr>
          <p:cNvSpPr>
            <a:spLocks noGrp="1"/>
          </p:cNvSpPr>
          <p:nvPr/>
        </p:nvSpPr>
        <p:spPr>
          <a:xfrm>
            <a:off x="1019175" y="3183196"/>
            <a:ext cx="3238500" cy="4763"/>
          </a:xfrm>
          <a:prstGeom prst="rect">
            <a:avLst/>
          </a:prstGeom>
          <a:solidFill>
            <a:srgbClr val="E4E5E8"/>
          </a:solidFill>
          <a:ln w="0">
            <a:noFill/>
          </a:ln>
        </p:spPr>
        <p:txBody>
          <a:bodyPr/>
          <a:lstStyle/>
          <a:p>
            <a:endParaRPr lang="en-US">
              <a:solidFill>
                <a:schemeClr val="bg1"/>
              </a:solidFill>
            </a:endParaRPr>
          </a:p>
        </p:txBody>
      </p:sp>
      <p:sp>
        <p:nvSpPr>
          <p:cNvPr id="47" name="CUSTOMER-CENTRIC APPROACH icon circle">
            <a:extLst>
              <a:ext uri="{FF2B5EF4-FFF2-40B4-BE49-F238E27FC236}">
                <a16:creationId xmlns:a16="http://schemas.microsoft.com/office/drawing/2014/main" id="{81021D76-601C-60C1-DF57-2580A3B12F00}"/>
              </a:ext>
            </a:extLst>
          </p:cNvPr>
          <p:cNvSpPr>
            <a:spLocks noGrp="1"/>
          </p:cNvSpPr>
          <p:nvPr/>
        </p:nvSpPr>
        <p:spPr>
          <a:xfrm>
            <a:off x="409575" y="3240346"/>
            <a:ext cx="600075" cy="533400"/>
          </a:xfrm>
          <a:prstGeom prst="ellipse">
            <a:avLst/>
          </a:prstGeom>
          <a:solidFill>
            <a:srgbClr val="001D44"/>
          </a:solidFill>
          <a:ln w="0">
            <a:noFill/>
          </a:ln>
        </p:spPr>
        <p:txBody>
          <a:bodyPr/>
          <a:lstStyle/>
          <a:p>
            <a:endParaRPr lang="en-US">
              <a:solidFill>
                <a:schemeClr val="bg1"/>
              </a:solidFill>
            </a:endParaRPr>
          </a:p>
        </p:txBody>
      </p:sp>
      <p:sp>
        <p:nvSpPr>
          <p:cNvPr id="49" name="CUSTOMER-CENTRIC APPROACH icon — editable">
            <a:extLst>
              <a:ext uri="{FF2B5EF4-FFF2-40B4-BE49-F238E27FC236}">
                <a16:creationId xmlns:a16="http://schemas.microsoft.com/office/drawing/2014/main" id="{A7C0C9AA-29B6-A9A1-EACA-7CB023AAB9FC}"/>
              </a:ext>
            </a:extLst>
          </p:cNvPr>
          <p:cNvSpPr>
            <a:spLocks noGrp="1"/>
          </p:cNvSpPr>
          <p:nvPr/>
        </p:nvSpPr>
        <p:spPr>
          <a:xfrm>
            <a:off x="523875" y="3335596"/>
            <a:ext cx="371475" cy="352425"/>
          </a:xfrm>
          <a:custGeom>
            <a:avLst/>
            <a:gdLst/>
            <a:ahLst/>
            <a:cxnLst/>
            <a:rect l="0" t="0" r="0" b="0"/>
            <a:pathLst>
              <a:path w="571500" h="571500">
                <a:moveTo>
                  <a:pt x="371475" y="123825"/>
                </a:moveTo>
                <a:lnTo>
                  <a:pt x="370799" y="134569"/>
                </a:lnTo>
                <a:lnTo>
                  <a:pt x="368782" y="145144"/>
                </a:lnTo>
                <a:lnTo>
                  <a:pt x="365455" y="155382"/>
                </a:lnTo>
                <a:lnTo>
                  <a:pt x="360871" y="165123"/>
                </a:lnTo>
                <a:lnTo>
                  <a:pt x="355103" y="174213"/>
                </a:lnTo>
                <a:lnTo>
                  <a:pt x="348241" y="182508"/>
                </a:lnTo>
                <a:lnTo>
                  <a:pt x="340393" y="189877"/>
                </a:lnTo>
                <a:lnTo>
                  <a:pt x="331684" y="196205"/>
                </a:lnTo>
                <a:lnTo>
                  <a:pt x="322250" y="201391"/>
                </a:lnTo>
                <a:lnTo>
                  <a:pt x="312240" y="205354"/>
                </a:lnTo>
                <a:lnTo>
                  <a:pt x="301813" y="208032"/>
                </a:lnTo>
                <a:lnTo>
                  <a:pt x="291133" y="209381"/>
                </a:lnTo>
                <a:lnTo>
                  <a:pt x="280367" y="209381"/>
                </a:lnTo>
                <a:lnTo>
                  <a:pt x="269687" y="208032"/>
                </a:lnTo>
                <a:lnTo>
                  <a:pt x="259260" y="205354"/>
                </a:lnTo>
                <a:lnTo>
                  <a:pt x="249250" y="201391"/>
                </a:lnTo>
                <a:lnTo>
                  <a:pt x="239816" y="196205"/>
                </a:lnTo>
                <a:lnTo>
                  <a:pt x="231107" y="189877"/>
                </a:lnTo>
                <a:lnTo>
                  <a:pt x="223259" y="182508"/>
                </a:lnTo>
                <a:lnTo>
                  <a:pt x="216397" y="174213"/>
                </a:lnTo>
                <a:lnTo>
                  <a:pt x="210629" y="165123"/>
                </a:lnTo>
                <a:lnTo>
                  <a:pt x="206045" y="155382"/>
                </a:lnTo>
                <a:lnTo>
                  <a:pt x="202718" y="145144"/>
                </a:lnTo>
                <a:lnTo>
                  <a:pt x="200701" y="134569"/>
                </a:lnTo>
                <a:lnTo>
                  <a:pt x="200025" y="123825"/>
                </a:lnTo>
                <a:lnTo>
                  <a:pt x="200701" y="113081"/>
                </a:lnTo>
                <a:lnTo>
                  <a:pt x="202718" y="102506"/>
                </a:lnTo>
                <a:lnTo>
                  <a:pt x="206045" y="92268"/>
                </a:lnTo>
                <a:lnTo>
                  <a:pt x="210629" y="82527"/>
                </a:lnTo>
                <a:lnTo>
                  <a:pt x="216397" y="73437"/>
                </a:lnTo>
                <a:lnTo>
                  <a:pt x="223259" y="65142"/>
                </a:lnTo>
                <a:lnTo>
                  <a:pt x="231107" y="57773"/>
                </a:lnTo>
                <a:lnTo>
                  <a:pt x="239816" y="51445"/>
                </a:lnTo>
                <a:lnTo>
                  <a:pt x="249250" y="46259"/>
                </a:lnTo>
                <a:lnTo>
                  <a:pt x="259260" y="42296"/>
                </a:lnTo>
                <a:lnTo>
                  <a:pt x="269687" y="39618"/>
                </a:lnTo>
                <a:lnTo>
                  <a:pt x="280367" y="38269"/>
                </a:lnTo>
                <a:lnTo>
                  <a:pt x="291133" y="38269"/>
                </a:lnTo>
                <a:lnTo>
                  <a:pt x="301813" y="39618"/>
                </a:lnTo>
                <a:lnTo>
                  <a:pt x="312240" y="42296"/>
                </a:lnTo>
                <a:lnTo>
                  <a:pt x="322250" y="46259"/>
                </a:lnTo>
                <a:lnTo>
                  <a:pt x="331684" y="51445"/>
                </a:lnTo>
                <a:lnTo>
                  <a:pt x="340393" y="57773"/>
                </a:lnTo>
                <a:lnTo>
                  <a:pt x="348241" y="65142"/>
                </a:lnTo>
                <a:lnTo>
                  <a:pt x="355103" y="73437"/>
                </a:lnTo>
                <a:lnTo>
                  <a:pt x="360871" y="82527"/>
                </a:lnTo>
                <a:lnTo>
                  <a:pt x="365455" y="92268"/>
                </a:lnTo>
                <a:lnTo>
                  <a:pt x="368782" y="102506"/>
                </a:lnTo>
                <a:lnTo>
                  <a:pt x="370799" y="113081"/>
                </a:lnTo>
                <a:lnTo>
                  <a:pt x="371475" y="123825"/>
                </a:lnTo>
              </a:path>
              <a:path w="571500" h="571500">
                <a:moveTo>
                  <a:pt x="152400" y="180975"/>
                </a:moveTo>
                <a:lnTo>
                  <a:pt x="151949" y="188138"/>
                </a:lnTo>
                <a:lnTo>
                  <a:pt x="150605" y="195188"/>
                </a:lnTo>
                <a:lnTo>
                  <a:pt x="148387" y="202013"/>
                </a:lnTo>
                <a:lnTo>
                  <a:pt x="145331" y="208507"/>
                </a:lnTo>
                <a:lnTo>
                  <a:pt x="141485" y="214567"/>
                </a:lnTo>
                <a:lnTo>
                  <a:pt x="136911" y="220097"/>
                </a:lnTo>
                <a:lnTo>
                  <a:pt x="131679" y="225010"/>
                </a:lnTo>
                <a:lnTo>
                  <a:pt x="125873" y="229228"/>
                </a:lnTo>
                <a:lnTo>
                  <a:pt x="119583" y="232686"/>
                </a:lnTo>
                <a:lnTo>
                  <a:pt x="112910" y="235328"/>
                </a:lnTo>
                <a:lnTo>
                  <a:pt x="105959" y="237113"/>
                </a:lnTo>
                <a:lnTo>
                  <a:pt x="98838" y="238012"/>
                </a:lnTo>
                <a:lnTo>
                  <a:pt x="91662" y="238012"/>
                </a:lnTo>
                <a:lnTo>
                  <a:pt x="84541" y="237113"/>
                </a:lnTo>
                <a:lnTo>
                  <a:pt x="77590" y="235328"/>
                </a:lnTo>
                <a:lnTo>
                  <a:pt x="70917" y="232686"/>
                </a:lnTo>
                <a:lnTo>
                  <a:pt x="64627" y="229228"/>
                </a:lnTo>
                <a:lnTo>
                  <a:pt x="58821" y="225010"/>
                </a:lnTo>
                <a:lnTo>
                  <a:pt x="53589" y="220097"/>
                </a:lnTo>
                <a:lnTo>
                  <a:pt x="49015" y="214567"/>
                </a:lnTo>
                <a:lnTo>
                  <a:pt x="45169" y="208507"/>
                </a:lnTo>
                <a:lnTo>
                  <a:pt x="42113" y="202013"/>
                </a:lnTo>
                <a:lnTo>
                  <a:pt x="39895" y="195188"/>
                </a:lnTo>
                <a:lnTo>
                  <a:pt x="38551" y="188138"/>
                </a:lnTo>
                <a:lnTo>
                  <a:pt x="38100" y="180975"/>
                </a:lnTo>
                <a:lnTo>
                  <a:pt x="38551" y="173812"/>
                </a:lnTo>
                <a:lnTo>
                  <a:pt x="39895" y="166762"/>
                </a:lnTo>
                <a:lnTo>
                  <a:pt x="42113" y="159937"/>
                </a:lnTo>
                <a:lnTo>
                  <a:pt x="45169" y="153443"/>
                </a:lnTo>
                <a:lnTo>
                  <a:pt x="49015" y="147383"/>
                </a:lnTo>
                <a:lnTo>
                  <a:pt x="53589" y="141853"/>
                </a:lnTo>
                <a:lnTo>
                  <a:pt x="58821" y="136940"/>
                </a:lnTo>
                <a:lnTo>
                  <a:pt x="64627" y="132722"/>
                </a:lnTo>
                <a:lnTo>
                  <a:pt x="70917" y="129264"/>
                </a:lnTo>
                <a:lnTo>
                  <a:pt x="77590" y="126622"/>
                </a:lnTo>
                <a:lnTo>
                  <a:pt x="84541" y="124837"/>
                </a:lnTo>
                <a:lnTo>
                  <a:pt x="91662" y="123938"/>
                </a:lnTo>
                <a:lnTo>
                  <a:pt x="98838" y="123938"/>
                </a:lnTo>
                <a:lnTo>
                  <a:pt x="105959" y="124837"/>
                </a:lnTo>
                <a:lnTo>
                  <a:pt x="112910" y="126622"/>
                </a:lnTo>
                <a:lnTo>
                  <a:pt x="119583" y="129264"/>
                </a:lnTo>
                <a:lnTo>
                  <a:pt x="125873" y="132722"/>
                </a:lnTo>
                <a:lnTo>
                  <a:pt x="131679" y="136940"/>
                </a:lnTo>
                <a:lnTo>
                  <a:pt x="136911" y="141853"/>
                </a:lnTo>
                <a:lnTo>
                  <a:pt x="141485" y="147383"/>
                </a:lnTo>
                <a:lnTo>
                  <a:pt x="145331" y="153443"/>
                </a:lnTo>
                <a:lnTo>
                  <a:pt x="148387" y="159937"/>
                </a:lnTo>
                <a:lnTo>
                  <a:pt x="150605" y="166762"/>
                </a:lnTo>
                <a:lnTo>
                  <a:pt x="151949" y="173812"/>
                </a:lnTo>
                <a:lnTo>
                  <a:pt x="152400" y="180975"/>
                </a:lnTo>
              </a:path>
              <a:path w="571500" h="571500">
                <a:moveTo>
                  <a:pt x="533400" y="180975"/>
                </a:moveTo>
                <a:lnTo>
                  <a:pt x="532949" y="188138"/>
                </a:lnTo>
                <a:lnTo>
                  <a:pt x="531605" y="195188"/>
                </a:lnTo>
                <a:lnTo>
                  <a:pt x="529387" y="202013"/>
                </a:lnTo>
                <a:lnTo>
                  <a:pt x="526331" y="208507"/>
                </a:lnTo>
                <a:lnTo>
                  <a:pt x="522485" y="214567"/>
                </a:lnTo>
                <a:lnTo>
                  <a:pt x="517911" y="220097"/>
                </a:lnTo>
                <a:lnTo>
                  <a:pt x="512679" y="225010"/>
                </a:lnTo>
                <a:lnTo>
                  <a:pt x="506873" y="229228"/>
                </a:lnTo>
                <a:lnTo>
                  <a:pt x="500583" y="232686"/>
                </a:lnTo>
                <a:lnTo>
                  <a:pt x="493910" y="235328"/>
                </a:lnTo>
                <a:lnTo>
                  <a:pt x="486959" y="237113"/>
                </a:lnTo>
                <a:lnTo>
                  <a:pt x="479838" y="238012"/>
                </a:lnTo>
                <a:lnTo>
                  <a:pt x="472662" y="238012"/>
                </a:lnTo>
                <a:lnTo>
                  <a:pt x="465541" y="237113"/>
                </a:lnTo>
                <a:lnTo>
                  <a:pt x="458590" y="235328"/>
                </a:lnTo>
                <a:lnTo>
                  <a:pt x="451917" y="232686"/>
                </a:lnTo>
                <a:lnTo>
                  <a:pt x="445627" y="229228"/>
                </a:lnTo>
                <a:lnTo>
                  <a:pt x="439821" y="225010"/>
                </a:lnTo>
                <a:lnTo>
                  <a:pt x="434589" y="220097"/>
                </a:lnTo>
                <a:lnTo>
                  <a:pt x="430015" y="214567"/>
                </a:lnTo>
                <a:lnTo>
                  <a:pt x="426169" y="208507"/>
                </a:lnTo>
                <a:lnTo>
                  <a:pt x="423113" y="202013"/>
                </a:lnTo>
                <a:lnTo>
                  <a:pt x="420895" y="195188"/>
                </a:lnTo>
                <a:lnTo>
                  <a:pt x="419551" y="188138"/>
                </a:lnTo>
                <a:lnTo>
                  <a:pt x="419100" y="180975"/>
                </a:lnTo>
                <a:lnTo>
                  <a:pt x="419551" y="173812"/>
                </a:lnTo>
                <a:lnTo>
                  <a:pt x="420895" y="166762"/>
                </a:lnTo>
                <a:lnTo>
                  <a:pt x="423113" y="159937"/>
                </a:lnTo>
                <a:lnTo>
                  <a:pt x="426169" y="153443"/>
                </a:lnTo>
                <a:lnTo>
                  <a:pt x="430015" y="147383"/>
                </a:lnTo>
                <a:lnTo>
                  <a:pt x="434589" y="141853"/>
                </a:lnTo>
                <a:lnTo>
                  <a:pt x="439821" y="136940"/>
                </a:lnTo>
                <a:lnTo>
                  <a:pt x="445627" y="132722"/>
                </a:lnTo>
                <a:lnTo>
                  <a:pt x="451917" y="129264"/>
                </a:lnTo>
                <a:lnTo>
                  <a:pt x="458590" y="126622"/>
                </a:lnTo>
                <a:lnTo>
                  <a:pt x="465541" y="124837"/>
                </a:lnTo>
                <a:lnTo>
                  <a:pt x="472662" y="123938"/>
                </a:lnTo>
                <a:lnTo>
                  <a:pt x="479838" y="123938"/>
                </a:lnTo>
                <a:lnTo>
                  <a:pt x="486959" y="124837"/>
                </a:lnTo>
                <a:lnTo>
                  <a:pt x="493910" y="126622"/>
                </a:lnTo>
                <a:lnTo>
                  <a:pt x="500583" y="129264"/>
                </a:lnTo>
                <a:lnTo>
                  <a:pt x="506873" y="132722"/>
                </a:lnTo>
                <a:lnTo>
                  <a:pt x="512679" y="136940"/>
                </a:lnTo>
                <a:lnTo>
                  <a:pt x="517911" y="141853"/>
                </a:lnTo>
                <a:lnTo>
                  <a:pt x="522485" y="147383"/>
                </a:lnTo>
                <a:lnTo>
                  <a:pt x="526331" y="153443"/>
                </a:lnTo>
                <a:lnTo>
                  <a:pt x="529387" y="159937"/>
                </a:lnTo>
                <a:lnTo>
                  <a:pt x="531605" y="166762"/>
                </a:lnTo>
                <a:lnTo>
                  <a:pt x="532949" y="173812"/>
                </a:lnTo>
                <a:lnTo>
                  <a:pt x="533400" y="180975"/>
                </a:lnTo>
              </a:path>
              <a:path w="571500" h="571500">
                <a:moveTo>
                  <a:pt x="142875" y="533400"/>
                </a:moveTo>
                <a:lnTo>
                  <a:pt x="141773" y="519075"/>
                </a:lnTo>
                <a:lnTo>
                  <a:pt x="141000" y="505305"/>
                </a:lnTo>
                <a:lnTo>
                  <a:pt x="140547" y="492077"/>
                </a:lnTo>
                <a:lnTo>
                  <a:pt x="140404" y="479382"/>
                </a:lnTo>
                <a:lnTo>
                  <a:pt x="140562" y="467208"/>
                </a:lnTo>
                <a:lnTo>
                  <a:pt x="141012" y="455546"/>
                </a:lnTo>
                <a:lnTo>
                  <a:pt x="141745" y="444384"/>
                </a:lnTo>
                <a:lnTo>
                  <a:pt x="142750" y="433712"/>
                </a:lnTo>
                <a:lnTo>
                  <a:pt x="144018" y="423520"/>
                </a:lnTo>
                <a:lnTo>
                  <a:pt x="145540" y="413795"/>
                </a:lnTo>
                <a:lnTo>
                  <a:pt x="147307" y="404529"/>
                </a:lnTo>
                <a:lnTo>
                  <a:pt x="149310" y="395709"/>
                </a:lnTo>
                <a:lnTo>
                  <a:pt x="151538" y="387327"/>
                </a:lnTo>
                <a:lnTo>
                  <a:pt x="153982" y="379370"/>
                </a:lnTo>
                <a:lnTo>
                  <a:pt x="156633" y="371828"/>
                </a:lnTo>
                <a:lnTo>
                  <a:pt x="159482" y="364690"/>
                </a:lnTo>
                <a:lnTo>
                  <a:pt x="162519" y="357947"/>
                </a:lnTo>
                <a:lnTo>
                  <a:pt x="165735" y="351587"/>
                </a:lnTo>
                <a:lnTo>
                  <a:pt x="169120" y="345599"/>
                </a:lnTo>
                <a:lnTo>
                  <a:pt x="172665" y="339973"/>
                </a:lnTo>
                <a:lnTo>
                  <a:pt x="176361" y="334699"/>
                </a:lnTo>
                <a:lnTo>
                  <a:pt x="180197" y="329765"/>
                </a:lnTo>
                <a:lnTo>
                  <a:pt x="184166" y="325160"/>
                </a:lnTo>
                <a:lnTo>
                  <a:pt x="188256" y="320875"/>
                </a:lnTo>
                <a:lnTo>
                  <a:pt x="192460" y="316899"/>
                </a:lnTo>
                <a:lnTo>
                  <a:pt x="196767" y="313220"/>
                </a:lnTo>
                <a:lnTo>
                  <a:pt x="201168" y="309829"/>
                </a:lnTo>
                <a:lnTo>
                  <a:pt x="205654" y="306715"/>
                </a:lnTo>
                <a:lnTo>
                  <a:pt x="210215" y="303866"/>
                </a:lnTo>
                <a:lnTo>
                  <a:pt x="214842" y="301272"/>
                </a:lnTo>
                <a:lnTo>
                  <a:pt x="219525" y="298923"/>
                </a:lnTo>
                <a:lnTo>
                  <a:pt x="224255" y="296808"/>
                </a:lnTo>
                <a:lnTo>
                  <a:pt x="229023" y="294917"/>
                </a:lnTo>
                <a:lnTo>
                  <a:pt x="233820" y="293237"/>
                </a:lnTo>
                <a:lnTo>
                  <a:pt x="238635" y="291760"/>
                </a:lnTo>
                <a:lnTo>
                  <a:pt x="243459" y="290474"/>
                </a:lnTo>
                <a:lnTo>
                  <a:pt x="248283" y="289369"/>
                </a:lnTo>
                <a:lnTo>
                  <a:pt x="253098" y="288434"/>
                </a:lnTo>
                <a:lnTo>
                  <a:pt x="257895" y="287658"/>
                </a:lnTo>
                <a:lnTo>
                  <a:pt x="262663" y="287030"/>
                </a:lnTo>
                <a:lnTo>
                  <a:pt x="267393" y="286541"/>
                </a:lnTo>
                <a:lnTo>
                  <a:pt x="272076" y="286179"/>
                </a:lnTo>
                <a:lnTo>
                  <a:pt x="276703" y="285934"/>
                </a:lnTo>
                <a:lnTo>
                  <a:pt x="281264" y="285794"/>
                </a:lnTo>
                <a:lnTo>
                  <a:pt x="285750" y="285750"/>
                </a:lnTo>
              </a:path>
              <a:path w="571500" h="571500">
                <a:moveTo>
                  <a:pt x="285750" y="285750"/>
                </a:moveTo>
                <a:lnTo>
                  <a:pt x="292085" y="285794"/>
                </a:lnTo>
                <a:lnTo>
                  <a:pt x="298385" y="285934"/>
                </a:lnTo>
                <a:lnTo>
                  <a:pt x="304645" y="286179"/>
                </a:lnTo>
                <a:lnTo>
                  <a:pt x="310857" y="286541"/>
                </a:lnTo>
                <a:lnTo>
                  <a:pt x="317017" y="287030"/>
                </a:lnTo>
                <a:lnTo>
                  <a:pt x="323116" y="287658"/>
                </a:lnTo>
                <a:lnTo>
                  <a:pt x="329150" y="288434"/>
                </a:lnTo>
                <a:lnTo>
                  <a:pt x="335112" y="289369"/>
                </a:lnTo>
                <a:lnTo>
                  <a:pt x="340995" y="290474"/>
                </a:lnTo>
                <a:lnTo>
                  <a:pt x="346794" y="291760"/>
                </a:lnTo>
                <a:lnTo>
                  <a:pt x="352501" y="293237"/>
                </a:lnTo>
                <a:lnTo>
                  <a:pt x="358112" y="294917"/>
                </a:lnTo>
                <a:lnTo>
                  <a:pt x="363619" y="296808"/>
                </a:lnTo>
                <a:lnTo>
                  <a:pt x="369016" y="298923"/>
                </a:lnTo>
                <a:lnTo>
                  <a:pt x="374297" y="301272"/>
                </a:lnTo>
                <a:lnTo>
                  <a:pt x="379456" y="303866"/>
                </a:lnTo>
                <a:lnTo>
                  <a:pt x="384486" y="306715"/>
                </a:lnTo>
                <a:lnTo>
                  <a:pt x="389382" y="309829"/>
                </a:lnTo>
                <a:lnTo>
                  <a:pt x="394136" y="313220"/>
                </a:lnTo>
                <a:lnTo>
                  <a:pt x="398743" y="316899"/>
                </a:lnTo>
                <a:lnTo>
                  <a:pt x="403197" y="320875"/>
                </a:lnTo>
                <a:lnTo>
                  <a:pt x="407490" y="325160"/>
                </a:lnTo>
                <a:lnTo>
                  <a:pt x="411617" y="329765"/>
                </a:lnTo>
                <a:lnTo>
                  <a:pt x="415572" y="334699"/>
                </a:lnTo>
                <a:lnTo>
                  <a:pt x="419348" y="339973"/>
                </a:lnTo>
                <a:lnTo>
                  <a:pt x="422939" y="345599"/>
                </a:lnTo>
                <a:lnTo>
                  <a:pt x="426339" y="351587"/>
                </a:lnTo>
                <a:lnTo>
                  <a:pt x="429541" y="357947"/>
                </a:lnTo>
                <a:lnTo>
                  <a:pt x="432540" y="364690"/>
                </a:lnTo>
                <a:lnTo>
                  <a:pt x="435328" y="371828"/>
                </a:lnTo>
                <a:lnTo>
                  <a:pt x="437900" y="379370"/>
                </a:lnTo>
                <a:lnTo>
                  <a:pt x="440249" y="387327"/>
                </a:lnTo>
                <a:lnTo>
                  <a:pt x="442369" y="395709"/>
                </a:lnTo>
                <a:lnTo>
                  <a:pt x="444254" y="404529"/>
                </a:lnTo>
                <a:lnTo>
                  <a:pt x="445898" y="413795"/>
                </a:lnTo>
                <a:lnTo>
                  <a:pt x="447294" y="423520"/>
                </a:lnTo>
                <a:lnTo>
                  <a:pt x="448436" y="433712"/>
                </a:lnTo>
                <a:lnTo>
                  <a:pt x="449318" y="444384"/>
                </a:lnTo>
                <a:lnTo>
                  <a:pt x="449933" y="455546"/>
                </a:lnTo>
                <a:lnTo>
                  <a:pt x="450275" y="467208"/>
                </a:lnTo>
                <a:lnTo>
                  <a:pt x="450338" y="479382"/>
                </a:lnTo>
                <a:lnTo>
                  <a:pt x="450116" y="492077"/>
                </a:lnTo>
                <a:lnTo>
                  <a:pt x="449602" y="505305"/>
                </a:lnTo>
                <a:lnTo>
                  <a:pt x="448791" y="519075"/>
                </a:lnTo>
                <a:lnTo>
                  <a:pt x="447675" y="533400"/>
                </a:lnTo>
              </a:path>
              <a:path w="571500" h="571500">
                <a:moveTo>
                  <a:pt x="0" y="495300"/>
                </a:moveTo>
                <a:lnTo>
                  <a:pt x="112" y="482246"/>
                </a:lnTo>
                <a:lnTo>
                  <a:pt x="443" y="469746"/>
                </a:lnTo>
                <a:lnTo>
                  <a:pt x="988" y="457790"/>
                </a:lnTo>
                <a:lnTo>
                  <a:pt x="1739" y="446369"/>
                </a:lnTo>
                <a:lnTo>
                  <a:pt x="2692" y="435472"/>
                </a:lnTo>
                <a:lnTo>
                  <a:pt x="3838" y="425089"/>
                </a:lnTo>
                <a:lnTo>
                  <a:pt x="5173" y="415210"/>
                </a:lnTo>
                <a:lnTo>
                  <a:pt x="6690" y="405826"/>
                </a:lnTo>
                <a:lnTo>
                  <a:pt x="8382" y="396926"/>
                </a:lnTo>
                <a:lnTo>
                  <a:pt x="10244" y="388500"/>
                </a:lnTo>
                <a:lnTo>
                  <a:pt x="12268" y="380538"/>
                </a:lnTo>
                <a:lnTo>
                  <a:pt x="14450" y="373030"/>
                </a:lnTo>
                <a:lnTo>
                  <a:pt x="16782" y="365966"/>
                </a:lnTo>
                <a:lnTo>
                  <a:pt x="19258" y="359336"/>
                </a:lnTo>
                <a:lnTo>
                  <a:pt x="21872" y="353131"/>
                </a:lnTo>
                <a:lnTo>
                  <a:pt x="24618" y="347339"/>
                </a:lnTo>
                <a:lnTo>
                  <a:pt x="27489" y="341951"/>
                </a:lnTo>
                <a:lnTo>
                  <a:pt x="30480" y="336956"/>
                </a:lnTo>
                <a:lnTo>
                  <a:pt x="33583" y="332346"/>
                </a:lnTo>
                <a:lnTo>
                  <a:pt x="36793" y="328109"/>
                </a:lnTo>
                <a:lnTo>
                  <a:pt x="40104" y="324237"/>
                </a:lnTo>
                <a:lnTo>
                  <a:pt x="43508" y="320718"/>
                </a:lnTo>
                <a:lnTo>
                  <a:pt x="47000" y="317542"/>
                </a:lnTo>
                <a:lnTo>
                  <a:pt x="50574" y="314700"/>
                </a:lnTo>
                <a:lnTo>
                  <a:pt x="54223" y="312182"/>
                </a:lnTo>
                <a:lnTo>
                  <a:pt x="57941" y="309978"/>
                </a:lnTo>
                <a:lnTo>
                  <a:pt x="61722" y="308077"/>
                </a:lnTo>
                <a:lnTo>
                  <a:pt x="65559" y="306469"/>
                </a:lnTo>
                <a:lnTo>
                  <a:pt x="69447" y="305145"/>
                </a:lnTo>
                <a:lnTo>
                  <a:pt x="73378" y="304094"/>
                </a:lnTo>
                <a:lnTo>
                  <a:pt x="77347" y="303307"/>
                </a:lnTo>
                <a:lnTo>
                  <a:pt x="81347" y="302773"/>
                </a:lnTo>
                <a:lnTo>
                  <a:pt x="85372" y="302483"/>
                </a:lnTo>
                <a:lnTo>
                  <a:pt x="89416" y="302426"/>
                </a:lnTo>
                <a:lnTo>
                  <a:pt x="93473" y="302592"/>
                </a:lnTo>
                <a:lnTo>
                  <a:pt x="97536" y="302971"/>
                </a:lnTo>
                <a:lnTo>
                  <a:pt x="101599" y="303554"/>
                </a:lnTo>
                <a:lnTo>
                  <a:pt x="105656" y="304329"/>
                </a:lnTo>
                <a:lnTo>
                  <a:pt x="109700" y="305288"/>
                </a:lnTo>
                <a:lnTo>
                  <a:pt x="113725" y="306420"/>
                </a:lnTo>
                <a:lnTo>
                  <a:pt x="117725" y="307715"/>
                </a:lnTo>
                <a:lnTo>
                  <a:pt x="121694" y="309163"/>
                </a:lnTo>
                <a:lnTo>
                  <a:pt x="125625" y="310754"/>
                </a:lnTo>
                <a:lnTo>
                  <a:pt x="129513" y="312478"/>
                </a:lnTo>
                <a:lnTo>
                  <a:pt x="133350" y="314325"/>
                </a:lnTo>
              </a:path>
              <a:path w="571500" h="571500">
                <a:moveTo>
                  <a:pt x="438150" y="314325"/>
                </a:moveTo>
                <a:lnTo>
                  <a:pt x="445023" y="312506"/>
                </a:lnTo>
                <a:lnTo>
                  <a:pt x="451673" y="310862"/>
                </a:lnTo>
                <a:lnTo>
                  <a:pt x="458103" y="309400"/>
                </a:lnTo>
                <a:lnTo>
                  <a:pt x="464317" y="308127"/>
                </a:lnTo>
                <a:lnTo>
                  <a:pt x="470318" y="307047"/>
                </a:lnTo>
                <a:lnTo>
                  <a:pt x="476109" y="306169"/>
                </a:lnTo>
                <a:lnTo>
                  <a:pt x="481693" y="305497"/>
                </a:lnTo>
                <a:lnTo>
                  <a:pt x="487073" y="305039"/>
                </a:lnTo>
                <a:lnTo>
                  <a:pt x="492252" y="304800"/>
                </a:lnTo>
                <a:lnTo>
                  <a:pt x="497234" y="304787"/>
                </a:lnTo>
                <a:lnTo>
                  <a:pt x="502021" y="305006"/>
                </a:lnTo>
                <a:lnTo>
                  <a:pt x="506617" y="305463"/>
                </a:lnTo>
                <a:lnTo>
                  <a:pt x="511025" y="306165"/>
                </a:lnTo>
                <a:lnTo>
                  <a:pt x="515248" y="307118"/>
                </a:lnTo>
                <a:lnTo>
                  <a:pt x="519289" y="308328"/>
                </a:lnTo>
                <a:lnTo>
                  <a:pt x="523151" y="309801"/>
                </a:lnTo>
                <a:lnTo>
                  <a:pt x="526838" y="311544"/>
                </a:lnTo>
                <a:lnTo>
                  <a:pt x="530352" y="313563"/>
                </a:lnTo>
                <a:lnTo>
                  <a:pt x="533697" y="315864"/>
                </a:lnTo>
                <a:lnTo>
                  <a:pt x="536876" y="318454"/>
                </a:lnTo>
                <a:lnTo>
                  <a:pt x="539891" y="321338"/>
                </a:lnTo>
                <a:lnTo>
                  <a:pt x="542747" y="324524"/>
                </a:lnTo>
                <a:lnTo>
                  <a:pt x="545446" y="328016"/>
                </a:lnTo>
                <a:lnTo>
                  <a:pt x="547991" y="331823"/>
                </a:lnTo>
                <a:lnTo>
                  <a:pt x="550386" y="335949"/>
                </a:lnTo>
                <a:lnTo>
                  <a:pt x="552633" y="340401"/>
                </a:lnTo>
                <a:lnTo>
                  <a:pt x="554736" y="345186"/>
                </a:lnTo>
                <a:lnTo>
                  <a:pt x="556698" y="350309"/>
                </a:lnTo>
                <a:lnTo>
                  <a:pt x="558522" y="355778"/>
                </a:lnTo>
                <a:lnTo>
                  <a:pt x="560211" y="361597"/>
                </a:lnTo>
                <a:lnTo>
                  <a:pt x="561769" y="367774"/>
                </a:lnTo>
                <a:lnTo>
                  <a:pt x="563197" y="374315"/>
                </a:lnTo>
                <a:lnTo>
                  <a:pt x="564501" y="381226"/>
                </a:lnTo>
                <a:lnTo>
                  <a:pt x="565682" y="388513"/>
                </a:lnTo>
                <a:lnTo>
                  <a:pt x="566744" y="396183"/>
                </a:lnTo>
                <a:lnTo>
                  <a:pt x="567690" y="404241"/>
                </a:lnTo>
                <a:lnTo>
                  <a:pt x="568523" y="412695"/>
                </a:lnTo>
                <a:lnTo>
                  <a:pt x="569246" y="421550"/>
                </a:lnTo>
                <a:lnTo>
                  <a:pt x="569863" y="430812"/>
                </a:lnTo>
                <a:lnTo>
                  <a:pt x="570376" y="440489"/>
                </a:lnTo>
                <a:lnTo>
                  <a:pt x="570789" y="450586"/>
                </a:lnTo>
                <a:lnTo>
                  <a:pt x="571105" y="461109"/>
                </a:lnTo>
                <a:lnTo>
                  <a:pt x="571326" y="472065"/>
                </a:lnTo>
                <a:lnTo>
                  <a:pt x="571457" y="483460"/>
                </a:lnTo>
                <a:lnTo>
                  <a:pt x="571500" y="495300"/>
                </a:lnTo>
              </a:path>
            </a:pathLst>
          </a:custGeom>
          <a:noFill/>
          <a:ln w="14288">
            <a:solidFill>
              <a:srgbClr val="FFFFFF"/>
            </a:solidFill>
          </a:ln>
        </p:spPr>
        <p:txBody>
          <a:bodyPr/>
          <a:lstStyle/>
          <a:p>
            <a:endParaRPr lang="en-US">
              <a:solidFill>
                <a:schemeClr val="bg1"/>
              </a:solidFill>
            </a:endParaRPr>
          </a:p>
        </p:txBody>
      </p:sp>
      <p:sp>
        <p:nvSpPr>
          <p:cNvPr id="51" name="CUSTOMER-CENTRIC APPROACH orange divider">
            <a:extLst>
              <a:ext uri="{FF2B5EF4-FFF2-40B4-BE49-F238E27FC236}">
                <a16:creationId xmlns:a16="http://schemas.microsoft.com/office/drawing/2014/main" id="{04FC98ED-499F-5126-4E9E-C9EDFAE3B63C}"/>
              </a:ext>
            </a:extLst>
          </p:cNvPr>
          <p:cNvSpPr>
            <a:spLocks noGrp="1"/>
          </p:cNvSpPr>
          <p:nvPr/>
        </p:nvSpPr>
        <p:spPr>
          <a:xfrm>
            <a:off x="1195388" y="3297496"/>
            <a:ext cx="11430" cy="466725"/>
          </a:xfrm>
          <a:prstGeom prst="rect">
            <a:avLst/>
          </a:prstGeom>
          <a:solidFill>
            <a:srgbClr val="E79046"/>
          </a:solidFill>
          <a:ln w="0">
            <a:noFill/>
          </a:ln>
        </p:spPr>
        <p:txBody>
          <a:bodyPr/>
          <a:lstStyle/>
          <a:p>
            <a:endParaRPr lang="en-US">
              <a:solidFill>
                <a:schemeClr val="bg1"/>
              </a:solidFill>
            </a:endParaRPr>
          </a:p>
        </p:txBody>
      </p:sp>
      <p:sp>
        <p:nvSpPr>
          <p:cNvPr id="53" name="CUSTOMER-CENTRIC APPROACH title">
            <a:extLst>
              <a:ext uri="{FF2B5EF4-FFF2-40B4-BE49-F238E27FC236}">
                <a16:creationId xmlns:a16="http://schemas.microsoft.com/office/drawing/2014/main" id="{DE9D3672-CFC0-BF87-3AA6-88ABCA834D30}"/>
              </a:ext>
            </a:extLst>
          </p:cNvPr>
          <p:cNvSpPr>
            <a:spLocks noGrp="1"/>
          </p:cNvSpPr>
          <p:nvPr/>
        </p:nvSpPr>
        <p:spPr>
          <a:xfrm>
            <a:off x="1343025" y="3278446"/>
            <a:ext cx="2914650" cy="209550"/>
          </a:xfrm>
          <a:prstGeom prst="rect">
            <a:avLst/>
          </a:prstGeom>
          <a:noFill/>
          <a:ln w="0">
            <a:noFill/>
          </a:ln>
        </p:spPr>
        <p:txBody>
          <a:bodyPr wrap="none" lIns="0" tIns="0" rIns="0" bIns="0" anchor="t">
            <a:noAutofit/>
          </a:bodyPr>
          <a:lstStyle/>
          <a:p>
            <a:pPr algn="r" rtl="1">
              <a:lnSpc>
                <a:spcPct val="106000"/>
              </a:lnSpc>
              <a:buNone/>
              <a:defRPr lang="ar-SA" sz="1133" b="1">
                <a:solidFill>
                  <a:schemeClr val="bg1"/>
                </a:solidFill>
                <a:latin typeface="Arial"/>
                <a:ea typeface="Arial"/>
                <a:cs typeface="Arial"/>
              </a:defRPr>
            </a:pPr>
            <a:r>
              <a:rPr lang="ar-SA" sz="1133" b="1">
                <a:solidFill>
                  <a:schemeClr val="bg1"/>
                </a:solidFill>
                <a:latin typeface="Arial"/>
                <a:ea typeface="Arial"/>
                <a:cs typeface="Arial"/>
              </a:rPr>
              <a:t>‏العميل محور اهتمامنا</a:t>
            </a:r>
          </a:p>
        </p:txBody>
      </p:sp>
      <p:sp>
        <p:nvSpPr>
          <p:cNvPr id="55" name="CUSTOMER-CENTRIC APPROACH description">
            <a:extLst>
              <a:ext uri="{FF2B5EF4-FFF2-40B4-BE49-F238E27FC236}">
                <a16:creationId xmlns:a16="http://schemas.microsoft.com/office/drawing/2014/main" id="{05090A98-2BE2-36EF-77D2-FBDFD97CA8D1}"/>
              </a:ext>
            </a:extLst>
          </p:cNvPr>
          <p:cNvSpPr>
            <a:spLocks noGrp="1"/>
          </p:cNvSpPr>
          <p:nvPr/>
        </p:nvSpPr>
        <p:spPr>
          <a:xfrm>
            <a:off x="1343025" y="34975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‏نصغي ونهتم ونبذل المزيد</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‏لنقدم تجارب استثنائية في كل مرة.</a:t>
            </a:r>
          </a:p>
        </p:txBody>
      </p:sp>
      <p:sp>
        <p:nvSpPr>
          <p:cNvPr id="57" name="Reason separator 1">
            <a:extLst>
              <a:ext uri="{FF2B5EF4-FFF2-40B4-BE49-F238E27FC236}">
                <a16:creationId xmlns:a16="http://schemas.microsoft.com/office/drawing/2014/main" id="{EE0286C1-7B28-4868-454A-89527B1B53D7}"/>
              </a:ext>
            </a:extLst>
          </p:cNvPr>
          <p:cNvSpPr>
            <a:spLocks noGrp="1"/>
          </p:cNvSpPr>
          <p:nvPr/>
        </p:nvSpPr>
        <p:spPr>
          <a:xfrm>
            <a:off x="1019175" y="3868996"/>
            <a:ext cx="3238500" cy="4763"/>
          </a:xfrm>
          <a:prstGeom prst="rect">
            <a:avLst/>
          </a:prstGeom>
          <a:solidFill>
            <a:srgbClr val="E4E5E8"/>
          </a:solidFill>
          <a:ln w="0">
            <a:noFill/>
          </a:ln>
        </p:spPr>
        <p:txBody>
          <a:bodyPr/>
          <a:lstStyle/>
          <a:p>
            <a:endParaRPr lang="en-US">
              <a:solidFill>
                <a:schemeClr val="bg1"/>
              </a:solidFill>
            </a:endParaRPr>
          </a:p>
        </p:txBody>
      </p:sp>
      <p:sp>
        <p:nvSpPr>
          <p:cNvPr id="59" name="COMPLETE FUEL SOLUTIONS icon circle">
            <a:extLst>
              <a:ext uri="{FF2B5EF4-FFF2-40B4-BE49-F238E27FC236}">
                <a16:creationId xmlns:a16="http://schemas.microsoft.com/office/drawing/2014/main" id="{55AB7C4C-730A-99EC-3A06-71DB7BAF6007}"/>
              </a:ext>
            </a:extLst>
          </p:cNvPr>
          <p:cNvSpPr>
            <a:spLocks noGrp="1"/>
          </p:cNvSpPr>
          <p:nvPr/>
        </p:nvSpPr>
        <p:spPr>
          <a:xfrm>
            <a:off x="409575" y="3926146"/>
            <a:ext cx="600075" cy="533400"/>
          </a:xfrm>
          <a:prstGeom prst="ellipse">
            <a:avLst/>
          </a:prstGeom>
          <a:solidFill>
            <a:srgbClr val="001D44"/>
          </a:solidFill>
          <a:ln w="0">
            <a:noFill/>
          </a:ln>
        </p:spPr>
        <p:txBody>
          <a:bodyPr/>
          <a:lstStyle/>
          <a:p>
            <a:endParaRPr lang="en-US">
              <a:solidFill>
                <a:schemeClr val="bg1"/>
              </a:solidFill>
            </a:endParaRPr>
          </a:p>
        </p:txBody>
      </p:sp>
      <p:sp>
        <p:nvSpPr>
          <p:cNvPr id="61" name="COMPLETE FUEL SOLUTIONS icon — editable">
            <a:extLst>
              <a:ext uri="{FF2B5EF4-FFF2-40B4-BE49-F238E27FC236}">
                <a16:creationId xmlns:a16="http://schemas.microsoft.com/office/drawing/2014/main" id="{3374649B-B80C-2BBB-8BEA-002F9039D04A}"/>
              </a:ext>
            </a:extLst>
          </p:cNvPr>
          <p:cNvSpPr>
            <a:spLocks noGrp="1"/>
          </p:cNvSpPr>
          <p:nvPr/>
        </p:nvSpPr>
        <p:spPr>
          <a:xfrm>
            <a:off x="523875" y="4021396"/>
            <a:ext cx="371475" cy="352425"/>
          </a:xfrm>
          <a:custGeom>
            <a:avLst/>
            <a:gdLst/>
            <a:ahLst/>
            <a:cxnLst/>
            <a:rect l="0" t="0" r="0" b="0"/>
            <a:pathLst>
              <a:path w="571500" h="571500">
                <a:moveTo>
                  <a:pt x="76200" y="495300"/>
                </a:moveTo>
                <a:lnTo>
                  <a:pt x="76200" y="57150"/>
                </a:lnTo>
                <a:lnTo>
                  <a:pt x="114300" y="28575"/>
                </a:lnTo>
                <a:lnTo>
                  <a:pt x="314325" y="28575"/>
                </a:lnTo>
                <a:lnTo>
                  <a:pt x="352425" y="66675"/>
                </a:lnTo>
                <a:lnTo>
                  <a:pt x="352425" y="495300"/>
                </a:lnTo>
                <a:lnTo>
                  <a:pt x="76200" y="495300"/>
                </a:lnTo>
              </a:path>
              <a:path w="571500" h="571500">
                <a:moveTo>
                  <a:pt x="114300" y="85725"/>
                </a:moveTo>
                <a:lnTo>
                  <a:pt x="304800" y="85725"/>
                </a:lnTo>
                <a:lnTo>
                  <a:pt x="304800" y="219075"/>
                </a:lnTo>
                <a:lnTo>
                  <a:pt x="114300" y="219075"/>
                </a:lnTo>
                <a:lnTo>
                  <a:pt x="114300" y="85725"/>
                </a:lnTo>
              </a:path>
              <a:path w="571500" h="571500">
                <a:moveTo>
                  <a:pt x="38100" y="495300"/>
                </a:moveTo>
                <a:lnTo>
                  <a:pt x="390525" y="495300"/>
                </a:lnTo>
              </a:path>
              <a:path w="571500" h="571500">
                <a:moveTo>
                  <a:pt x="352425" y="152400"/>
                </a:moveTo>
                <a:lnTo>
                  <a:pt x="419100" y="190500"/>
                </a:lnTo>
                <a:lnTo>
                  <a:pt x="419100" y="400050"/>
                </a:lnTo>
                <a:lnTo>
                  <a:pt x="466725" y="438150"/>
                </a:lnTo>
                <a:lnTo>
                  <a:pt x="504825" y="409575"/>
                </a:lnTo>
                <a:lnTo>
                  <a:pt x="504825" y="152400"/>
                </a:lnTo>
                <a:lnTo>
                  <a:pt x="419100" y="66675"/>
                </a:lnTo>
              </a:path>
            </a:pathLst>
          </a:custGeom>
          <a:noFill/>
          <a:ln w="14288">
            <a:solidFill>
              <a:srgbClr val="FFFFFF"/>
            </a:solidFill>
          </a:ln>
        </p:spPr>
        <p:txBody>
          <a:bodyPr/>
          <a:lstStyle/>
          <a:p>
            <a:endParaRPr lang="en-US">
              <a:solidFill>
                <a:schemeClr val="bg1"/>
              </a:solidFill>
            </a:endParaRPr>
          </a:p>
        </p:txBody>
      </p:sp>
      <p:sp>
        <p:nvSpPr>
          <p:cNvPr id="63" name="COMPLETE FUEL SOLUTIONS orange divider">
            <a:extLst>
              <a:ext uri="{FF2B5EF4-FFF2-40B4-BE49-F238E27FC236}">
                <a16:creationId xmlns:a16="http://schemas.microsoft.com/office/drawing/2014/main" id="{4C21CCA0-18DC-B12E-FDC1-F7CAA3F8BB87}"/>
              </a:ext>
            </a:extLst>
          </p:cNvPr>
          <p:cNvSpPr>
            <a:spLocks noGrp="1"/>
          </p:cNvSpPr>
          <p:nvPr/>
        </p:nvSpPr>
        <p:spPr>
          <a:xfrm>
            <a:off x="1195388" y="3983296"/>
            <a:ext cx="11430" cy="466725"/>
          </a:xfrm>
          <a:prstGeom prst="rect">
            <a:avLst/>
          </a:prstGeom>
          <a:solidFill>
            <a:srgbClr val="E79046"/>
          </a:solidFill>
          <a:ln w="0">
            <a:noFill/>
          </a:ln>
        </p:spPr>
        <p:txBody>
          <a:bodyPr/>
          <a:lstStyle/>
          <a:p>
            <a:endParaRPr lang="en-US">
              <a:solidFill>
                <a:schemeClr val="bg1"/>
              </a:solidFill>
            </a:endParaRPr>
          </a:p>
        </p:txBody>
      </p:sp>
      <p:sp>
        <p:nvSpPr>
          <p:cNvPr id="129" name="COMPLETE FUEL SOLUTIONS title">
            <a:extLst>
              <a:ext uri="{FF2B5EF4-FFF2-40B4-BE49-F238E27FC236}">
                <a16:creationId xmlns:a16="http://schemas.microsoft.com/office/drawing/2014/main" id="{BC50D0D9-F44B-5B7A-3DE5-BDC1928E9A18}"/>
              </a:ext>
            </a:extLst>
          </p:cNvPr>
          <p:cNvSpPr>
            <a:spLocks noGrp="1"/>
          </p:cNvSpPr>
          <p:nvPr/>
        </p:nvSpPr>
        <p:spPr>
          <a:xfrm>
            <a:off x="1343025" y="3964246"/>
            <a:ext cx="2914650" cy="209550"/>
          </a:xfrm>
          <a:prstGeom prst="rect">
            <a:avLst/>
          </a:prstGeom>
          <a:noFill/>
          <a:ln w="0">
            <a:noFill/>
          </a:ln>
        </p:spPr>
        <p:txBody>
          <a:bodyPr wrap="none" lIns="0" tIns="0" rIns="0" bIns="0" anchor="t">
            <a:noAutofit/>
          </a:bodyPr>
          <a:lstStyle/>
          <a:p>
            <a:pPr algn="r" rtl="1">
              <a:lnSpc>
                <a:spcPct val="106000"/>
              </a:lnSpc>
              <a:buNone/>
              <a:defRPr lang="ar-SA" sz="1133" b="1">
                <a:solidFill>
                  <a:schemeClr val="bg1"/>
                </a:solidFill>
                <a:latin typeface="Arial"/>
                <a:ea typeface="Arial"/>
                <a:cs typeface="Arial"/>
              </a:defRPr>
            </a:pPr>
            <a:r>
              <a:rPr lang="ar-SA" sz="1133" b="1">
                <a:solidFill>
                  <a:schemeClr val="bg1"/>
                </a:solidFill>
                <a:latin typeface="Arial"/>
                <a:ea typeface="Arial"/>
                <a:cs typeface="Arial"/>
              </a:rPr>
              <a:t>‏حلول وقود متكاملة</a:t>
            </a:r>
          </a:p>
        </p:txBody>
      </p:sp>
      <p:sp>
        <p:nvSpPr>
          <p:cNvPr id="131" name="COMPLETE FUEL SOLUTIONS description">
            <a:extLst>
              <a:ext uri="{FF2B5EF4-FFF2-40B4-BE49-F238E27FC236}">
                <a16:creationId xmlns:a16="http://schemas.microsoft.com/office/drawing/2014/main" id="{AC79022D-CA2F-97B9-7278-385CF2DF7134}"/>
              </a:ext>
            </a:extLst>
          </p:cNvPr>
          <p:cNvSpPr>
            <a:spLocks noGrp="1"/>
          </p:cNvSpPr>
          <p:nvPr/>
        </p:nvSpPr>
        <p:spPr>
          <a:xfrm>
            <a:off x="1343025" y="41833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‏من إمداد الوقود والخدمات اللوجستية إلى تشغيل</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‏المحطات، نقدم حلولاً شاملة وموثوقة.</a:t>
            </a:r>
          </a:p>
        </p:txBody>
      </p:sp>
      <p:sp>
        <p:nvSpPr>
          <p:cNvPr id="133" name="Reason separator 2">
            <a:extLst>
              <a:ext uri="{FF2B5EF4-FFF2-40B4-BE49-F238E27FC236}">
                <a16:creationId xmlns:a16="http://schemas.microsoft.com/office/drawing/2014/main" id="{D5E0A7A3-9157-38FF-A95F-6CAC26B672F5}"/>
              </a:ext>
            </a:extLst>
          </p:cNvPr>
          <p:cNvSpPr>
            <a:spLocks noGrp="1"/>
          </p:cNvSpPr>
          <p:nvPr/>
        </p:nvSpPr>
        <p:spPr>
          <a:xfrm>
            <a:off x="1019175" y="4554796"/>
            <a:ext cx="3238500" cy="4763"/>
          </a:xfrm>
          <a:prstGeom prst="rect">
            <a:avLst/>
          </a:prstGeom>
          <a:solidFill>
            <a:srgbClr val="E4E5E8"/>
          </a:solidFill>
          <a:ln w="0">
            <a:noFill/>
          </a:ln>
        </p:spPr>
        <p:txBody>
          <a:bodyPr/>
          <a:lstStyle/>
          <a:p>
            <a:endParaRPr lang="en-US">
              <a:solidFill>
                <a:schemeClr val="bg1"/>
              </a:solidFill>
            </a:endParaRPr>
          </a:p>
        </p:txBody>
      </p:sp>
      <p:sp>
        <p:nvSpPr>
          <p:cNvPr id="135" name="OPERATIONAL EXPERTISE icon circle">
            <a:extLst>
              <a:ext uri="{FF2B5EF4-FFF2-40B4-BE49-F238E27FC236}">
                <a16:creationId xmlns:a16="http://schemas.microsoft.com/office/drawing/2014/main" id="{8775CCA2-EC9D-E6A7-9168-FA4B37FA8D03}"/>
              </a:ext>
            </a:extLst>
          </p:cNvPr>
          <p:cNvSpPr>
            <a:spLocks noGrp="1"/>
          </p:cNvSpPr>
          <p:nvPr/>
        </p:nvSpPr>
        <p:spPr>
          <a:xfrm>
            <a:off x="409575" y="4611946"/>
            <a:ext cx="600075" cy="533400"/>
          </a:xfrm>
          <a:prstGeom prst="ellipse">
            <a:avLst/>
          </a:prstGeom>
          <a:solidFill>
            <a:srgbClr val="001D44"/>
          </a:solidFill>
          <a:ln w="0">
            <a:noFill/>
          </a:ln>
        </p:spPr>
        <p:txBody>
          <a:bodyPr/>
          <a:lstStyle/>
          <a:p>
            <a:endParaRPr lang="en-US">
              <a:solidFill>
                <a:schemeClr val="bg1"/>
              </a:solidFill>
            </a:endParaRPr>
          </a:p>
        </p:txBody>
      </p:sp>
      <p:sp>
        <p:nvSpPr>
          <p:cNvPr id="137" name="OPERATIONAL EXPERTISE icon — editable">
            <a:extLst>
              <a:ext uri="{FF2B5EF4-FFF2-40B4-BE49-F238E27FC236}">
                <a16:creationId xmlns:a16="http://schemas.microsoft.com/office/drawing/2014/main" id="{B9C3E4E2-ACB8-668D-0EE9-D4F3E5A12A89}"/>
              </a:ext>
            </a:extLst>
          </p:cNvPr>
          <p:cNvSpPr>
            <a:spLocks noGrp="1"/>
          </p:cNvSpPr>
          <p:nvPr/>
        </p:nvSpPr>
        <p:spPr>
          <a:xfrm>
            <a:off x="523875" y="4707196"/>
            <a:ext cx="371475" cy="352425"/>
          </a:xfrm>
          <a:custGeom>
            <a:avLst/>
            <a:gdLst/>
            <a:ahLst/>
            <a:cxnLst/>
            <a:rect l="0" t="0" r="0" b="0"/>
            <a:pathLst>
              <a:path w="571500" h="571500">
                <a:moveTo>
                  <a:pt x="523875" y="285750"/>
                </a:moveTo>
                <a:lnTo>
                  <a:pt x="521838" y="316832"/>
                </a:lnTo>
                <a:lnTo>
                  <a:pt x="469759" y="335055"/>
                </a:lnTo>
                <a:lnTo>
                  <a:pt x="461749" y="358651"/>
                </a:lnTo>
                <a:lnTo>
                  <a:pt x="491972" y="404813"/>
                </a:lnTo>
                <a:lnTo>
                  <a:pt x="474667" y="430711"/>
                </a:lnTo>
                <a:lnTo>
                  <a:pt x="420454" y="420454"/>
                </a:lnTo>
                <a:lnTo>
                  <a:pt x="401719" y="436884"/>
                </a:lnTo>
                <a:lnTo>
                  <a:pt x="404813" y="491972"/>
                </a:lnTo>
                <a:lnTo>
                  <a:pt x="376876" y="505749"/>
                </a:lnTo>
                <a:lnTo>
                  <a:pt x="335055" y="469759"/>
                </a:lnTo>
                <a:lnTo>
                  <a:pt x="310615" y="474620"/>
                </a:lnTo>
                <a:lnTo>
                  <a:pt x="285750" y="523875"/>
                </a:lnTo>
                <a:lnTo>
                  <a:pt x="254668" y="521838"/>
                </a:lnTo>
                <a:lnTo>
                  <a:pt x="236445" y="469759"/>
                </a:lnTo>
                <a:lnTo>
                  <a:pt x="212849" y="461749"/>
                </a:lnTo>
                <a:lnTo>
                  <a:pt x="166688" y="491972"/>
                </a:lnTo>
                <a:lnTo>
                  <a:pt x="140789" y="474667"/>
                </a:lnTo>
                <a:lnTo>
                  <a:pt x="151046" y="420454"/>
                </a:lnTo>
                <a:lnTo>
                  <a:pt x="134616" y="401719"/>
                </a:lnTo>
                <a:lnTo>
                  <a:pt x="79528" y="404813"/>
                </a:lnTo>
                <a:lnTo>
                  <a:pt x="65751" y="376876"/>
                </a:lnTo>
                <a:lnTo>
                  <a:pt x="101741" y="335055"/>
                </a:lnTo>
                <a:lnTo>
                  <a:pt x="96880" y="310615"/>
                </a:lnTo>
                <a:lnTo>
                  <a:pt x="47625" y="285750"/>
                </a:lnTo>
                <a:lnTo>
                  <a:pt x="49662" y="254668"/>
                </a:lnTo>
                <a:lnTo>
                  <a:pt x="101741" y="236445"/>
                </a:lnTo>
                <a:lnTo>
                  <a:pt x="109751" y="212849"/>
                </a:lnTo>
                <a:lnTo>
                  <a:pt x="79528" y="166688"/>
                </a:lnTo>
                <a:lnTo>
                  <a:pt x="96833" y="140789"/>
                </a:lnTo>
                <a:lnTo>
                  <a:pt x="151046" y="151046"/>
                </a:lnTo>
                <a:lnTo>
                  <a:pt x="169781" y="134616"/>
                </a:lnTo>
                <a:lnTo>
                  <a:pt x="166687" y="79528"/>
                </a:lnTo>
                <a:lnTo>
                  <a:pt x="194624" y="65751"/>
                </a:lnTo>
                <a:lnTo>
                  <a:pt x="236445" y="101741"/>
                </a:lnTo>
                <a:lnTo>
                  <a:pt x="260885" y="96880"/>
                </a:lnTo>
                <a:lnTo>
                  <a:pt x="285750" y="47625"/>
                </a:lnTo>
                <a:lnTo>
                  <a:pt x="316832" y="49662"/>
                </a:lnTo>
                <a:lnTo>
                  <a:pt x="335055" y="101741"/>
                </a:lnTo>
                <a:lnTo>
                  <a:pt x="358651" y="109751"/>
                </a:lnTo>
                <a:lnTo>
                  <a:pt x="404813" y="79528"/>
                </a:lnTo>
                <a:lnTo>
                  <a:pt x="430711" y="96833"/>
                </a:lnTo>
                <a:lnTo>
                  <a:pt x="420454" y="151046"/>
                </a:lnTo>
                <a:lnTo>
                  <a:pt x="436884" y="169781"/>
                </a:lnTo>
                <a:lnTo>
                  <a:pt x="491972" y="166687"/>
                </a:lnTo>
                <a:lnTo>
                  <a:pt x="505749" y="194624"/>
                </a:lnTo>
                <a:lnTo>
                  <a:pt x="469759" y="236445"/>
                </a:lnTo>
                <a:lnTo>
                  <a:pt x="474620" y="260885"/>
                </a:lnTo>
                <a:lnTo>
                  <a:pt x="523875" y="285750"/>
                </a:lnTo>
              </a:path>
              <a:path w="571500" h="571500">
                <a:moveTo>
                  <a:pt x="390525" y="285750"/>
                </a:moveTo>
                <a:lnTo>
                  <a:pt x="389699" y="298882"/>
                </a:lnTo>
                <a:lnTo>
                  <a:pt x="387233" y="311806"/>
                </a:lnTo>
                <a:lnTo>
                  <a:pt x="383167" y="324320"/>
                </a:lnTo>
                <a:lnTo>
                  <a:pt x="377565" y="336226"/>
                </a:lnTo>
                <a:lnTo>
                  <a:pt x="370515" y="347335"/>
                </a:lnTo>
                <a:lnTo>
                  <a:pt x="362128" y="357473"/>
                </a:lnTo>
                <a:lnTo>
                  <a:pt x="352536" y="366481"/>
                </a:lnTo>
                <a:lnTo>
                  <a:pt x="341891" y="374214"/>
                </a:lnTo>
                <a:lnTo>
                  <a:pt x="330361" y="380553"/>
                </a:lnTo>
                <a:lnTo>
                  <a:pt x="318127" y="385397"/>
                </a:lnTo>
                <a:lnTo>
                  <a:pt x="305383" y="388669"/>
                </a:lnTo>
                <a:lnTo>
                  <a:pt x="292329" y="390318"/>
                </a:lnTo>
                <a:lnTo>
                  <a:pt x="279171" y="390318"/>
                </a:lnTo>
                <a:lnTo>
                  <a:pt x="266117" y="388669"/>
                </a:lnTo>
                <a:lnTo>
                  <a:pt x="253373" y="385397"/>
                </a:lnTo>
                <a:lnTo>
                  <a:pt x="241139" y="380553"/>
                </a:lnTo>
                <a:lnTo>
                  <a:pt x="229609" y="374214"/>
                </a:lnTo>
                <a:lnTo>
                  <a:pt x="218964" y="366481"/>
                </a:lnTo>
                <a:lnTo>
                  <a:pt x="209372" y="357473"/>
                </a:lnTo>
                <a:lnTo>
                  <a:pt x="200985" y="347335"/>
                </a:lnTo>
                <a:lnTo>
                  <a:pt x="193935" y="336226"/>
                </a:lnTo>
                <a:lnTo>
                  <a:pt x="188333" y="324320"/>
                </a:lnTo>
                <a:lnTo>
                  <a:pt x="184267" y="311806"/>
                </a:lnTo>
                <a:lnTo>
                  <a:pt x="181801" y="298882"/>
                </a:lnTo>
                <a:lnTo>
                  <a:pt x="180975" y="285750"/>
                </a:lnTo>
                <a:lnTo>
                  <a:pt x="181801" y="272618"/>
                </a:lnTo>
                <a:lnTo>
                  <a:pt x="184267" y="259694"/>
                </a:lnTo>
                <a:lnTo>
                  <a:pt x="188333" y="247180"/>
                </a:lnTo>
                <a:lnTo>
                  <a:pt x="193935" y="235274"/>
                </a:lnTo>
                <a:lnTo>
                  <a:pt x="200985" y="224165"/>
                </a:lnTo>
                <a:lnTo>
                  <a:pt x="209372" y="214027"/>
                </a:lnTo>
                <a:lnTo>
                  <a:pt x="218964" y="205019"/>
                </a:lnTo>
                <a:lnTo>
                  <a:pt x="229609" y="197286"/>
                </a:lnTo>
                <a:lnTo>
                  <a:pt x="241139" y="190947"/>
                </a:lnTo>
                <a:lnTo>
                  <a:pt x="253373" y="186103"/>
                </a:lnTo>
                <a:lnTo>
                  <a:pt x="266117" y="182831"/>
                </a:lnTo>
                <a:lnTo>
                  <a:pt x="279171" y="181182"/>
                </a:lnTo>
                <a:lnTo>
                  <a:pt x="292329" y="181182"/>
                </a:lnTo>
                <a:lnTo>
                  <a:pt x="305383" y="182831"/>
                </a:lnTo>
                <a:lnTo>
                  <a:pt x="318127" y="186103"/>
                </a:lnTo>
                <a:lnTo>
                  <a:pt x="330361" y="190947"/>
                </a:lnTo>
                <a:lnTo>
                  <a:pt x="341891" y="197286"/>
                </a:lnTo>
                <a:lnTo>
                  <a:pt x="352536" y="205019"/>
                </a:lnTo>
                <a:lnTo>
                  <a:pt x="362128" y="214027"/>
                </a:lnTo>
                <a:lnTo>
                  <a:pt x="370515" y="224165"/>
                </a:lnTo>
                <a:lnTo>
                  <a:pt x="377565" y="235274"/>
                </a:lnTo>
                <a:lnTo>
                  <a:pt x="383167" y="247180"/>
                </a:lnTo>
                <a:lnTo>
                  <a:pt x="387233" y="259694"/>
                </a:lnTo>
                <a:lnTo>
                  <a:pt x="389699" y="272618"/>
                </a:lnTo>
                <a:lnTo>
                  <a:pt x="390525" y="285750"/>
                </a:lnTo>
              </a:path>
            </a:pathLst>
          </a:custGeom>
          <a:noFill/>
          <a:ln w="14288">
            <a:solidFill>
              <a:srgbClr val="FFFFFF"/>
            </a:solidFill>
          </a:ln>
        </p:spPr>
        <p:txBody>
          <a:bodyPr/>
          <a:lstStyle/>
          <a:p>
            <a:endParaRPr lang="en-US">
              <a:solidFill>
                <a:schemeClr val="bg1"/>
              </a:solidFill>
            </a:endParaRPr>
          </a:p>
        </p:txBody>
      </p:sp>
      <p:sp>
        <p:nvSpPr>
          <p:cNvPr id="139" name="Expertise icon orange center">
            <a:extLst>
              <a:ext uri="{FF2B5EF4-FFF2-40B4-BE49-F238E27FC236}">
                <a16:creationId xmlns:a16="http://schemas.microsoft.com/office/drawing/2014/main" id="{C6BC060F-62DD-511D-27D6-9B6B82717FDC}"/>
              </a:ext>
            </a:extLst>
          </p:cNvPr>
          <p:cNvSpPr>
            <a:spLocks noGrp="1"/>
          </p:cNvSpPr>
          <p:nvPr/>
        </p:nvSpPr>
        <p:spPr>
          <a:xfrm>
            <a:off x="523875" y="4707196"/>
            <a:ext cx="371475" cy="352425"/>
          </a:xfrm>
          <a:custGeom>
            <a:avLst/>
            <a:gdLst/>
            <a:ahLst/>
            <a:cxnLst/>
            <a:rect l="0" t="0" r="0" b="0"/>
            <a:pathLst>
              <a:path w="571500" h="571500">
                <a:moveTo>
                  <a:pt x="390525" y="285750"/>
                </a:moveTo>
                <a:lnTo>
                  <a:pt x="389699" y="298882"/>
                </a:lnTo>
                <a:lnTo>
                  <a:pt x="387233" y="311806"/>
                </a:lnTo>
                <a:lnTo>
                  <a:pt x="383167" y="324320"/>
                </a:lnTo>
                <a:lnTo>
                  <a:pt x="377565" y="336226"/>
                </a:lnTo>
                <a:lnTo>
                  <a:pt x="370515" y="347335"/>
                </a:lnTo>
                <a:lnTo>
                  <a:pt x="362128" y="357473"/>
                </a:lnTo>
                <a:lnTo>
                  <a:pt x="352536" y="366481"/>
                </a:lnTo>
                <a:lnTo>
                  <a:pt x="341891" y="374214"/>
                </a:lnTo>
                <a:lnTo>
                  <a:pt x="330361" y="380553"/>
                </a:lnTo>
                <a:lnTo>
                  <a:pt x="318127" y="385397"/>
                </a:lnTo>
                <a:lnTo>
                  <a:pt x="305383" y="388669"/>
                </a:lnTo>
                <a:lnTo>
                  <a:pt x="292329" y="390318"/>
                </a:lnTo>
                <a:lnTo>
                  <a:pt x="279171" y="390318"/>
                </a:lnTo>
                <a:lnTo>
                  <a:pt x="266117" y="388669"/>
                </a:lnTo>
                <a:lnTo>
                  <a:pt x="253373" y="385397"/>
                </a:lnTo>
                <a:lnTo>
                  <a:pt x="241139" y="380553"/>
                </a:lnTo>
                <a:lnTo>
                  <a:pt x="229609" y="374214"/>
                </a:lnTo>
                <a:lnTo>
                  <a:pt x="218964" y="366481"/>
                </a:lnTo>
                <a:lnTo>
                  <a:pt x="209372" y="357473"/>
                </a:lnTo>
                <a:lnTo>
                  <a:pt x="200985" y="347335"/>
                </a:lnTo>
                <a:lnTo>
                  <a:pt x="193935" y="336226"/>
                </a:lnTo>
                <a:lnTo>
                  <a:pt x="188333" y="324320"/>
                </a:lnTo>
                <a:lnTo>
                  <a:pt x="184267" y="311806"/>
                </a:lnTo>
                <a:lnTo>
                  <a:pt x="181801" y="298882"/>
                </a:lnTo>
                <a:lnTo>
                  <a:pt x="180975" y="285750"/>
                </a:lnTo>
                <a:lnTo>
                  <a:pt x="181801" y="272618"/>
                </a:lnTo>
                <a:lnTo>
                  <a:pt x="184267" y="259694"/>
                </a:lnTo>
                <a:lnTo>
                  <a:pt x="188333" y="247180"/>
                </a:lnTo>
                <a:lnTo>
                  <a:pt x="193935" y="235274"/>
                </a:lnTo>
                <a:lnTo>
                  <a:pt x="200985" y="224165"/>
                </a:lnTo>
                <a:lnTo>
                  <a:pt x="209372" y="214027"/>
                </a:lnTo>
                <a:lnTo>
                  <a:pt x="218964" y="205019"/>
                </a:lnTo>
                <a:lnTo>
                  <a:pt x="229609" y="197286"/>
                </a:lnTo>
                <a:lnTo>
                  <a:pt x="241139" y="190947"/>
                </a:lnTo>
                <a:lnTo>
                  <a:pt x="253373" y="186103"/>
                </a:lnTo>
                <a:lnTo>
                  <a:pt x="266117" y="182831"/>
                </a:lnTo>
                <a:lnTo>
                  <a:pt x="279171" y="181182"/>
                </a:lnTo>
                <a:lnTo>
                  <a:pt x="292329" y="181182"/>
                </a:lnTo>
                <a:lnTo>
                  <a:pt x="305383" y="182831"/>
                </a:lnTo>
                <a:lnTo>
                  <a:pt x="318127" y="186103"/>
                </a:lnTo>
                <a:lnTo>
                  <a:pt x="330361" y="190947"/>
                </a:lnTo>
                <a:lnTo>
                  <a:pt x="341891" y="197286"/>
                </a:lnTo>
                <a:lnTo>
                  <a:pt x="352536" y="205019"/>
                </a:lnTo>
                <a:lnTo>
                  <a:pt x="362128" y="214027"/>
                </a:lnTo>
                <a:lnTo>
                  <a:pt x="370515" y="224165"/>
                </a:lnTo>
                <a:lnTo>
                  <a:pt x="377565" y="235274"/>
                </a:lnTo>
                <a:lnTo>
                  <a:pt x="383167" y="247180"/>
                </a:lnTo>
                <a:lnTo>
                  <a:pt x="387233" y="259694"/>
                </a:lnTo>
                <a:lnTo>
                  <a:pt x="389699" y="272618"/>
                </a:lnTo>
                <a:lnTo>
                  <a:pt x="390525" y="285750"/>
                </a:lnTo>
              </a:path>
            </a:pathLst>
          </a:custGeom>
          <a:noFill/>
          <a:ln w="15240">
            <a:solidFill>
              <a:srgbClr val="EC7200"/>
            </a:solidFill>
          </a:ln>
        </p:spPr>
        <p:txBody>
          <a:bodyPr/>
          <a:lstStyle/>
          <a:p>
            <a:endParaRPr lang="en-US">
              <a:solidFill>
                <a:schemeClr val="bg1"/>
              </a:solidFill>
            </a:endParaRPr>
          </a:p>
        </p:txBody>
      </p:sp>
      <p:sp>
        <p:nvSpPr>
          <p:cNvPr id="141" name="OPERATIONAL EXPERTISE orange divider">
            <a:extLst>
              <a:ext uri="{FF2B5EF4-FFF2-40B4-BE49-F238E27FC236}">
                <a16:creationId xmlns:a16="http://schemas.microsoft.com/office/drawing/2014/main" id="{A94382A4-F19B-406E-48C5-641B38AE0661}"/>
              </a:ext>
            </a:extLst>
          </p:cNvPr>
          <p:cNvSpPr>
            <a:spLocks noGrp="1"/>
          </p:cNvSpPr>
          <p:nvPr/>
        </p:nvSpPr>
        <p:spPr>
          <a:xfrm>
            <a:off x="1195388" y="4669096"/>
            <a:ext cx="11430" cy="466725"/>
          </a:xfrm>
          <a:prstGeom prst="rect">
            <a:avLst/>
          </a:prstGeom>
          <a:solidFill>
            <a:srgbClr val="E79046"/>
          </a:solidFill>
          <a:ln w="0">
            <a:noFill/>
          </a:ln>
        </p:spPr>
        <p:txBody>
          <a:bodyPr/>
          <a:lstStyle/>
          <a:p>
            <a:endParaRPr lang="en-US">
              <a:solidFill>
                <a:schemeClr val="bg1"/>
              </a:solidFill>
            </a:endParaRPr>
          </a:p>
        </p:txBody>
      </p:sp>
      <p:sp>
        <p:nvSpPr>
          <p:cNvPr id="143" name="OPERATIONAL EXPERTISE title">
            <a:extLst>
              <a:ext uri="{FF2B5EF4-FFF2-40B4-BE49-F238E27FC236}">
                <a16:creationId xmlns:a16="http://schemas.microsoft.com/office/drawing/2014/main" id="{B39F2C08-480A-5ED0-4197-0B66E7363944}"/>
              </a:ext>
            </a:extLst>
          </p:cNvPr>
          <p:cNvSpPr>
            <a:spLocks noGrp="1"/>
          </p:cNvSpPr>
          <p:nvPr/>
        </p:nvSpPr>
        <p:spPr>
          <a:xfrm>
            <a:off x="1343025" y="4650046"/>
            <a:ext cx="2914650" cy="209550"/>
          </a:xfrm>
          <a:prstGeom prst="rect">
            <a:avLst/>
          </a:prstGeom>
          <a:noFill/>
          <a:ln w="0">
            <a:noFill/>
          </a:ln>
        </p:spPr>
        <p:txBody>
          <a:bodyPr wrap="none" lIns="0" tIns="0" rIns="0" bIns="0" anchor="t">
            <a:noAutofit/>
          </a:bodyPr>
          <a:lstStyle/>
          <a:p>
            <a:pPr algn="r" rtl="1">
              <a:lnSpc>
                <a:spcPct val="106000"/>
              </a:lnSpc>
              <a:buNone/>
              <a:defRPr lang="ar-SA" sz="1133" b="1">
                <a:solidFill>
                  <a:schemeClr val="bg1"/>
                </a:solidFill>
                <a:latin typeface="Arial"/>
                <a:ea typeface="Arial"/>
                <a:cs typeface="Arial"/>
              </a:defRPr>
            </a:pPr>
            <a:r>
              <a:rPr lang="ar-SA" sz="1133" b="1">
                <a:solidFill>
                  <a:schemeClr val="bg1"/>
                </a:solidFill>
                <a:latin typeface="Arial"/>
                <a:ea typeface="Arial"/>
                <a:cs typeface="Arial"/>
              </a:rPr>
              <a:t>‏خبرات تشغيلية</a:t>
            </a:r>
          </a:p>
        </p:txBody>
      </p:sp>
      <p:sp>
        <p:nvSpPr>
          <p:cNvPr id="145" name="OPERATIONAL EXPERTISE description">
            <a:extLst>
              <a:ext uri="{FF2B5EF4-FFF2-40B4-BE49-F238E27FC236}">
                <a16:creationId xmlns:a16="http://schemas.microsoft.com/office/drawing/2014/main" id="{76D08129-D84F-5AD9-33BF-9071E14CEDE1}"/>
              </a:ext>
            </a:extLst>
          </p:cNvPr>
          <p:cNvSpPr>
            <a:spLocks noGrp="1"/>
          </p:cNvSpPr>
          <p:nvPr/>
        </p:nvSpPr>
        <p:spPr>
          <a:xfrm>
            <a:off x="1343025" y="48691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‏فرق ذات خبرة وعمليات كفؤة</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‏تضمن أداءً ثابتاً يمكنكم الوثوق به.</a:t>
            </a:r>
          </a:p>
        </p:txBody>
      </p:sp>
      <p:sp>
        <p:nvSpPr>
          <p:cNvPr id="147" name="Reason separator 3">
            <a:extLst>
              <a:ext uri="{FF2B5EF4-FFF2-40B4-BE49-F238E27FC236}">
                <a16:creationId xmlns:a16="http://schemas.microsoft.com/office/drawing/2014/main" id="{3D0DFC21-C203-0C59-B938-BEF3A245D948}"/>
              </a:ext>
            </a:extLst>
          </p:cNvPr>
          <p:cNvSpPr>
            <a:spLocks noGrp="1"/>
          </p:cNvSpPr>
          <p:nvPr/>
        </p:nvSpPr>
        <p:spPr>
          <a:xfrm>
            <a:off x="1019175" y="5240596"/>
            <a:ext cx="3238500" cy="4763"/>
          </a:xfrm>
          <a:prstGeom prst="rect">
            <a:avLst/>
          </a:prstGeom>
          <a:solidFill>
            <a:srgbClr val="E4E5E8"/>
          </a:solidFill>
          <a:ln w="0">
            <a:noFill/>
          </a:ln>
        </p:spPr>
        <p:txBody>
          <a:bodyPr/>
          <a:lstStyle/>
          <a:p>
            <a:endParaRPr lang="en-US">
              <a:solidFill>
                <a:schemeClr val="bg1"/>
              </a:solidFill>
            </a:endParaRPr>
          </a:p>
        </p:txBody>
      </p:sp>
      <p:sp>
        <p:nvSpPr>
          <p:cNvPr id="149" name="SMARTER BY TECHNOLOGY icon circle">
            <a:extLst>
              <a:ext uri="{FF2B5EF4-FFF2-40B4-BE49-F238E27FC236}">
                <a16:creationId xmlns:a16="http://schemas.microsoft.com/office/drawing/2014/main" id="{8012B981-0BEA-1099-7F2E-07B004B2A5AA}"/>
              </a:ext>
            </a:extLst>
          </p:cNvPr>
          <p:cNvSpPr>
            <a:spLocks noGrp="1"/>
          </p:cNvSpPr>
          <p:nvPr/>
        </p:nvSpPr>
        <p:spPr>
          <a:xfrm>
            <a:off x="409575" y="5297746"/>
            <a:ext cx="600075" cy="533400"/>
          </a:xfrm>
          <a:prstGeom prst="ellipse">
            <a:avLst/>
          </a:prstGeom>
          <a:solidFill>
            <a:srgbClr val="001D44"/>
          </a:solidFill>
          <a:ln w="0">
            <a:noFill/>
          </a:ln>
        </p:spPr>
        <p:txBody>
          <a:bodyPr/>
          <a:lstStyle/>
          <a:p>
            <a:endParaRPr lang="en-US">
              <a:solidFill>
                <a:schemeClr val="bg1"/>
              </a:solidFill>
            </a:endParaRPr>
          </a:p>
        </p:txBody>
      </p:sp>
      <p:sp>
        <p:nvSpPr>
          <p:cNvPr id="151" name="SMARTER BY TECHNOLOGY icon — editable">
            <a:extLst>
              <a:ext uri="{FF2B5EF4-FFF2-40B4-BE49-F238E27FC236}">
                <a16:creationId xmlns:a16="http://schemas.microsoft.com/office/drawing/2014/main" id="{2AEBB3B7-D73E-8A7B-C351-95A202F80AD0}"/>
              </a:ext>
            </a:extLst>
          </p:cNvPr>
          <p:cNvSpPr>
            <a:spLocks noGrp="1"/>
          </p:cNvSpPr>
          <p:nvPr/>
        </p:nvSpPr>
        <p:spPr>
          <a:xfrm>
            <a:off x="523875" y="5392996"/>
            <a:ext cx="371475" cy="352425"/>
          </a:xfrm>
          <a:custGeom>
            <a:avLst/>
            <a:gdLst/>
            <a:ahLst/>
            <a:cxnLst/>
            <a:rect l="0" t="0" r="0" b="0"/>
            <a:pathLst>
              <a:path w="571500" h="571500">
                <a:moveTo>
                  <a:pt x="28575" y="514350"/>
                </a:moveTo>
                <a:lnTo>
                  <a:pt x="28575" y="371475"/>
                </a:lnTo>
                <a:lnTo>
                  <a:pt x="123825" y="371475"/>
                </a:lnTo>
                <a:lnTo>
                  <a:pt x="123825" y="514350"/>
                </a:lnTo>
                <a:lnTo>
                  <a:pt x="28575" y="514350"/>
                </a:lnTo>
              </a:path>
              <a:path w="571500" h="571500">
                <a:moveTo>
                  <a:pt x="219075" y="514350"/>
                </a:moveTo>
                <a:lnTo>
                  <a:pt x="219075" y="266700"/>
                </a:lnTo>
                <a:lnTo>
                  <a:pt x="314325" y="266700"/>
                </a:lnTo>
                <a:lnTo>
                  <a:pt x="314325" y="514350"/>
                </a:lnTo>
                <a:lnTo>
                  <a:pt x="219075" y="514350"/>
                </a:lnTo>
              </a:path>
              <a:path w="571500" h="571500">
                <a:moveTo>
                  <a:pt x="409575" y="514350"/>
                </a:moveTo>
                <a:lnTo>
                  <a:pt x="409575" y="161925"/>
                </a:lnTo>
                <a:lnTo>
                  <a:pt x="504825" y="161925"/>
                </a:lnTo>
                <a:lnTo>
                  <a:pt x="504825" y="514350"/>
                </a:lnTo>
                <a:lnTo>
                  <a:pt x="409575" y="514350"/>
                </a:lnTo>
              </a:path>
              <a:path w="571500" h="571500">
                <a:moveTo>
                  <a:pt x="28575" y="276225"/>
                </a:moveTo>
                <a:lnTo>
                  <a:pt x="161925" y="161925"/>
                </a:lnTo>
                <a:lnTo>
                  <a:pt x="276225" y="228600"/>
                </a:lnTo>
                <a:lnTo>
                  <a:pt x="514350" y="38100"/>
                </a:lnTo>
              </a:path>
              <a:path w="571500" h="571500">
                <a:moveTo>
                  <a:pt x="419100" y="38100"/>
                </a:moveTo>
                <a:lnTo>
                  <a:pt x="514350" y="38100"/>
                </a:lnTo>
                <a:lnTo>
                  <a:pt x="514350" y="133350"/>
                </a:lnTo>
              </a:path>
            </a:pathLst>
          </a:custGeom>
          <a:noFill/>
          <a:ln w="14288">
            <a:solidFill>
              <a:srgbClr val="FFFFFF"/>
            </a:solidFill>
          </a:ln>
        </p:spPr>
        <p:txBody>
          <a:bodyPr/>
          <a:lstStyle/>
          <a:p>
            <a:endParaRPr lang="en-US">
              <a:solidFill>
                <a:schemeClr val="bg1"/>
              </a:solidFill>
            </a:endParaRPr>
          </a:p>
        </p:txBody>
      </p:sp>
      <p:sp>
        <p:nvSpPr>
          <p:cNvPr id="153" name="SMARTER BY TECHNOLOGY orange divider">
            <a:extLst>
              <a:ext uri="{FF2B5EF4-FFF2-40B4-BE49-F238E27FC236}">
                <a16:creationId xmlns:a16="http://schemas.microsoft.com/office/drawing/2014/main" id="{F67CD486-3F1D-4016-61B5-DFD1E1D2D131}"/>
              </a:ext>
            </a:extLst>
          </p:cNvPr>
          <p:cNvSpPr>
            <a:spLocks noGrp="1"/>
          </p:cNvSpPr>
          <p:nvPr/>
        </p:nvSpPr>
        <p:spPr>
          <a:xfrm>
            <a:off x="1195388" y="5354896"/>
            <a:ext cx="11430" cy="466725"/>
          </a:xfrm>
          <a:prstGeom prst="rect">
            <a:avLst/>
          </a:prstGeom>
          <a:solidFill>
            <a:srgbClr val="E79046"/>
          </a:solidFill>
          <a:ln w="0">
            <a:noFill/>
          </a:ln>
        </p:spPr>
        <p:txBody>
          <a:bodyPr/>
          <a:lstStyle/>
          <a:p>
            <a:endParaRPr lang="en-US">
              <a:solidFill>
                <a:schemeClr val="bg1"/>
              </a:solidFill>
            </a:endParaRPr>
          </a:p>
        </p:txBody>
      </p:sp>
      <p:sp>
        <p:nvSpPr>
          <p:cNvPr id="155" name="SMARTER BY TECHNOLOGY title">
            <a:extLst>
              <a:ext uri="{FF2B5EF4-FFF2-40B4-BE49-F238E27FC236}">
                <a16:creationId xmlns:a16="http://schemas.microsoft.com/office/drawing/2014/main" id="{DDDBDAA8-CAA4-C247-9567-7170F88E67B9}"/>
              </a:ext>
            </a:extLst>
          </p:cNvPr>
          <p:cNvSpPr>
            <a:spLocks noGrp="1"/>
          </p:cNvSpPr>
          <p:nvPr/>
        </p:nvSpPr>
        <p:spPr>
          <a:xfrm>
            <a:off x="1343025" y="5335846"/>
            <a:ext cx="2914650" cy="209550"/>
          </a:xfrm>
          <a:prstGeom prst="rect">
            <a:avLst/>
          </a:prstGeom>
          <a:noFill/>
          <a:ln w="0">
            <a:noFill/>
          </a:ln>
        </p:spPr>
        <p:txBody>
          <a:bodyPr wrap="none" lIns="0" tIns="0" rIns="0" bIns="0" anchor="t">
            <a:noAutofit/>
          </a:bodyPr>
          <a:lstStyle/>
          <a:p>
            <a:pPr algn="r" rtl="1">
              <a:lnSpc>
                <a:spcPct val="106000"/>
              </a:lnSpc>
              <a:buNone/>
              <a:defRPr lang="ar-SA" sz="1133" b="1">
                <a:solidFill>
                  <a:schemeClr val="bg1"/>
                </a:solidFill>
                <a:latin typeface="Arial"/>
                <a:ea typeface="Arial"/>
                <a:cs typeface="Arial"/>
              </a:defRPr>
            </a:pPr>
            <a:r>
              <a:rPr lang="ar-SA" sz="1133" b="1">
                <a:solidFill>
                  <a:schemeClr val="bg1"/>
                </a:solidFill>
                <a:latin typeface="Arial"/>
                <a:ea typeface="Arial"/>
                <a:cs typeface="Arial"/>
              </a:rPr>
              <a:t>‏أكثر ذكاءً بالتقنية</a:t>
            </a:r>
          </a:p>
        </p:txBody>
      </p:sp>
      <p:sp>
        <p:nvSpPr>
          <p:cNvPr id="157" name="SMARTER BY TECHNOLOGY description">
            <a:extLst>
              <a:ext uri="{FF2B5EF4-FFF2-40B4-BE49-F238E27FC236}">
                <a16:creationId xmlns:a16="http://schemas.microsoft.com/office/drawing/2014/main" id="{384F11E0-C3BE-1A28-7AA9-5738E61458E4}"/>
              </a:ext>
            </a:extLst>
          </p:cNvPr>
          <p:cNvSpPr>
            <a:spLocks noGrp="1"/>
          </p:cNvSpPr>
          <p:nvPr/>
        </p:nvSpPr>
        <p:spPr>
          <a:xfrm>
            <a:off x="1343025" y="55549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‏نوظف الأنظمة الرقمية والبيانات الآنية</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‏لتحسين الكفاءة والجودة واتخاذ القرار.</a:t>
            </a:r>
          </a:p>
        </p:txBody>
      </p:sp>
      <p:sp>
        <p:nvSpPr>
          <p:cNvPr id="160" name="Reason separator 4">
            <a:extLst>
              <a:ext uri="{FF2B5EF4-FFF2-40B4-BE49-F238E27FC236}">
                <a16:creationId xmlns:a16="http://schemas.microsoft.com/office/drawing/2014/main" id="{1A7BF614-346C-B2AD-0117-4E0E44F6FF5E}"/>
              </a:ext>
            </a:extLst>
          </p:cNvPr>
          <p:cNvSpPr>
            <a:spLocks noGrp="1"/>
          </p:cNvSpPr>
          <p:nvPr/>
        </p:nvSpPr>
        <p:spPr>
          <a:xfrm>
            <a:off x="1019175" y="5926396"/>
            <a:ext cx="3238500" cy="4763"/>
          </a:xfrm>
          <a:prstGeom prst="rect">
            <a:avLst/>
          </a:prstGeom>
          <a:solidFill>
            <a:srgbClr val="E4E5E8"/>
          </a:solidFill>
          <a:ln w="0">
            <a:noFill/>
          </a:ln>
        </p:spPr>
        <p:txBody>
          <a:bodyPr/>
          <a:lstStyle/>
          <a:p>
            <a:endParaRPr lang="en-US">
              <a:solidFill>
                <a:schemeClr val="bg1"/>
              </a:solidFill>
            </a:endParaRPr>
          </a:p>
        </p:txBody>
      </p:sp>
      <p:sp>
        <p:nvSpPr>
          <p:cNvPr id="162" name="BUILDING LASTING PARTNERSHIPS icon circle">
            <a:extLst>
              <a:ext uri="{FF2B5EF4-FFF2-40B4-BE49-F238E27FC236}">
                <a16:creationId xmlns:a16="http://schemas.microsoft.com/office/drawing/2014/main" id="{DBF29042-4EF8-C0E9-30FA-499FAB6CA51F}"/>
              </a:ext>
            </a:extLst>
          </p:cNvPr>
          <p:cNvSpPr>
            <a:spLocks noGrp="1"/>
          </p:cNvSpPr>
          <p:nvPr/>
        </p:nvSpPr>
        <p:spPr>
          <a:xfrm>
            <a:off x="409575" y="5983546"/>
            <a:ext cx="600075" cy="533400"/>
          </a:xfrm>
          <a:prstGeom prst="ellipse">
            <a:avLst/>
          </a:prstGeom>
          <a:solidFill>
            <a:srgbClr val="001D44"/>
          </a:solidFill>
          <a:ln w="0">
            <a:noFill/>
          </a:ln>
        </p:spPr>
        <p:txBody>
          <a:bodyPr/>
          <a:lstStyle/>
          <a:p>
            <a:endParaRPr lang="en-US">
              <a:solidFill>
                <a:schemeClr val="bg1"/>
              </a:solidFill>
            </a:endParaRPr>
          </a:p>
        </p:txBody>
      </p:sp>
      <p:sp>
        <p:nvSpPr>
          <p:cNvPr id="164" name="BUILDING LASTING PARTNERSHIPS icon — editable">
            <a:extLst>
              <a:ext uri="{FF2B5EF4-FFF2-40B4-BE49-F238E27FC236}">
                <a16:creationId xmlns:a16="http://schemas.microsoft.com/office/drawing/2014/main" id="{88181CA5-D870-DFF3-7491-68D2DE1348BF}"/>
              </a:ext>
            </a:extLst>
          </p:cNvPr>
          <p:cNvSpPr>
            <a:spLocks noGrp="1"/>
          </p:cNvSpPr>
          <p:nvPr/>
        </p:nvSpPr>
        <p:spPr>
          <a:xfrm>
            <a:off x="523875" y="6078796"/>
            <a:ext cx="371475" cy="352425"/>
          </a:xfrm>
          <a:custGeom>
            <a:avLst/>
            <a:gdLst/>
            <a:ahLst/>
            <a:cxnLst/>
            <a:rect l="0" t="0" r="0" b="0"/>
            <a:pathLst>
              <a:path w="571500" h="571500">
                <a:moveTo>
                  <a:pt x="28575" y="180975"/>
                </a:moveTo>
                <a:lnTo>
                  <a:pt x="133350" y="38100"/>
                </a:lnTo>
                <a:lnTo>
                  <a:pt x="209550" y="76200"/>
                </a:lnTo>
                <a:lnTo>
                  <a:pt x="114300" y="238125"/>
                </a:lnTo>
                <a:lnTo>
                  <a:pt x="28575" y="180975"/>
                </a:lnTo>
              </a:path>
              <a:path w="571500" h="571500">
                <a:moveTo>
                  <a:pt x="371475" y="76200"/>
                </a:moveTo>
                <a:lnTo>
                  <a:pt x="438150" y="38100"/>
                </a:lnTo>
                <a:lnTo>
                  <a:pt x="552450" y="190500"/>
                </a:lnTo>
                <a:lnTo>
                  <a:pt x="476250" y="247650"/>
                </a:lnTo>
                <a:lnTo>
                  <a:pt x="371475" y="76200"/>
                </a:lnTo>
              </a:path>
              <a:path w="571500" h="571500">
                <a:moveTo>
                  <a:pt x="171450" y="123825"/>
                </a:moveTo>
                <a:lnTo>
                  <a:pt x="257175" y="95250"/>
                </a:lnTo>
                <a:lnTo>
                  <a:pt x="314325" y="133350"/>
                </a:lnTo>
                <a:lnTo>
                  <a:pt x="409575" y="114300"/>
                </a:lnTo>
              </a:path>
              <a:path w="571500" h="571500">
                <a:moveTo>
                  <a:pt x="114300" y="238125"/>
                </a:moveTo>
                <a:lnTo>
                  <a:pt x="266700" y="381000"/>
                </a:lnTo>
                <a:lnTo>
                  <a:pt x="333375" y="409575"/>
                </a:lnTo>
                <a:lnTo>
                  <a:pt x="400050" y="361950"/>
                </a:lnTo>
                <a:lnTo>
                  <a:pt x="457200" y="276225"/>
                </a:lnTo>
                <a:lnTo>
                  <a:pt x="390525" y="190500"/>
                </a:lnTo>
                <a:lnTo>
                  <a:pt x="323850" y="152400"/>
                </a:lnTo>
                <a:lnTo>
                  <a:pt x="266700" y="200025"/>
                </a:lnTo>
                <a:lnTo>
                  <a:pt x="219075" y="171450"/>
                </a:lnTo>
                <a:lnTo>
                  <a:pt x="247650" y="123825"/>
                </a:lnTo>
              </a:path>
              <a:path w="571500" h="571500">
                <a:moveTo>
                  <a:pt x="200025" y="257175"/>
                </a:moveTo>
                <a:lnTo>
                  <a:pt x="295275" y="352425"/>
                </a:lnTo>
              </a:path>
              <a:path w="571500" h="571500">
                <a:moveTo>
                  <a:pt x="257175" y="219075"/>
                </a:moveTo>
                <a:lnTo>
                  <a:pt x="361950" y="323850"/>
                </a:lnTo>
              </a:path>
              <a:path w="571500" h="571500">
                <a:moveTo>
                  <a:pt x="314325" y="190500"/>
                </a:moveTo>
                <a:lnTo>
                  <a:pt x="419100" y="285750"/>
                </a:lnTo>
              </a:path>
              <a:path w="571500" h="571500">
                <a:moveTo>
                  <a:pt x="161925" y="238125"/>
                </a:moveTo>
                <a:lnTo>
                  <a:pt x="114300" y="295275"/>
                </a:lnTo>
                <a:lnTo>
                  <a:pt x="152400" y="333375"/>
                </a:lnTo>
                <a:lnTo>
                  <a:pt x="209550" y="276225"/>
                </a:lnTo>
              </a:path>
              <a:path w="571500" h="571500">
                <a:moveTo>
                  <a:pt x="209550" y="295275"/>
                </a:moveTo>
                <a:lnTo>
                  <a:pt x="161925" y="352425"/>
                </a:lnTo>
                <a:lnTo>
                  <a:pt x="200025" y="390525"/>
                </a:lnTo>
                <a:lnTo>
                  <a:pt x="257175" y="333375"/>
                </a:lnTo>
              </a:path>
              <a:path w="571500" h="571500">
                <a:moveTo>
                  <a:pt x="257175" y="342900"/>
                </a:moveTo>
                <a:lnTo>
                  <a:pt x="219075" y="390525"/>
                </a:lnTo>
                <a:lnTo>
                  <a:pt x="257175" y="428625"/>
                </a:lnTo>
                <a:lnTo>
                  <a:pt x="304800" y="381000"/>
                </a:lnTo>
              </a:path>
            </a:pathLst>
          </a:custGeom>
          <a:noFill/>
          <a:ln w="14288">
            <a:solidFill>
              <a:srgbClr val="FFFFFF"/>
            </a:solidFill>
          </a:ln>
        </p:spPr>
        <p:txBody>
          <a:bodyPr/>
          <a:lstStyle/>
          <a:p>
            <a:endParaRPr lang="en-US">
              <a:solidFill>
                <a:schemeClr val="bg1"/>
              </a:solidFill>
            </a:endParaRPr>
          </a:p>
        </p:txBody>
      </p:sp>
      <p:sp>
        <p:nvSpPr>
          <p:cNvPr id="166" name="BUILDING LASTING PARTNERSHIPS orange divider">
            <a:extLst>
              <a:ext uri="{FF2B5EF4-FFF2-40B4-BE49-F238E27FC236}">
                <a16:creationId xmlns:a16="http://schemas.microsoft.com/office/drawing/2014/main" id="{5B989AB7-BC4C-196E-A63B-D957721FA9C2}"/>
              </a:ext>
            </a:extLst>
          </p:cNvPr>
          <p:cNvSpPr>
            <a:spLocks noGrp="1"/>
          </p:cNvSpPr>
          <p:nvPr/>
        </p:nvSpPr>
        <p:spPr>
          <a:xfrm>
            <a:off x="1195388" y="6040696"/>
            <a:ext cx="11430" cy="466725"/>
          </a:xfrm>
          <a:prstGeom prst="rect">
            <a:avLst/>
          </a:prstGeom>
          <a:solidFill>
            <a:srgbClr val="E79046"/>
          </a:solidFill>
          <a:ln w="0">
            <a:noFill/>
          </a:ln>
        </p:spPr>
        <p:txBody>
          <a:bodyPr/>
          <a:lstStyle/>
          <a:p>
            <a:endParaRPr lang="en-US">
              <a:solidFill>
                <a:schemeClr val="bg1"/>
              </a:solidFill>
            </a:endParaRPr>
          </a:p>
        </p:txBody>
      </p:sp>
      <p:sp>
        <p:nvSpPr>
          <p:cNvPr id="168" name="BUILDING LASTING PARTNERSHIPS title">
            <a:extLst>
              <a:ext uri="{FF2B5EF4-FFF2-40B4-BE49-F238E27FC236}">
                <a16:creationId xmlns:a16="http://schemas.microsoft.com/office/drawing/2014/main" id="{6B900D19-708B-33C0-55B3-7046B3407462}"/>
              </a:ext>
            </a:extLst>
          </p:cNvPr>
          <p:cNvSpPr>
            <a:spLocks noGrp="1"/>
          </p:cNvSpPr>
          <p:nvPr/>
        </p:nvSpPr>
        <p:spPr>
          <a:xfrm>
            <a:off x="1343025" y="6021646"/>
            <a:ext cx="2914650" cy="209550"/>
          </a:xfrm>
          <a:prstGeom prst="rect">
            <a:avLst/>
          </a:prstGeom>
          <a:noFill/>
          <a:ln w="0">
            <a:noFill/>
          </a:ln>
        </p:spPr>
        <p:txBody>
          <a:bodyPr wrap="none" lIns="0" tIns="0" rIns="0" bIns="0" anchor="t">
            <a:noAutofit/>
          </a:bodyPr>
          <a:lstStyle/>
          <a:p>
            <a:pPr algn="r" rtl="1">
              <a:lnSpc>
                <a:spcPct val="106000"/>
              </a:lnSpc>
              <a:buNone/>
              <a:defRPr lang="ar-SA" sz="1058" b="1">
                <a:solidFill>
                  <a:schemeClr val="bg1"/>
                </a:solidFill>
                <a:latin typeface="Arial"/>
                <a:ea typeface="Arial"/>
                <a:cs typeface="Arial"/>
              </a:defRPr>
            </a:pPr>
            <a:r>
              <a:rPr lang="ar-SA" sz="1058" b="1">
                <a:solidFill>
                  <a:schemeClr val="bg1"/>
                </a:solidFill>
                <a:latin typeface="Arial"/>
                <a:ea typeface="Arial"/>
                <a:cs typeface="Arial"/>
              </a:rPr>
              <a:t>‏نبني شراكات مستدامة</a:t>
            </a:r>
          </a:p>
        </p:txBody>
      </p:sp>
      <p:sp>
        <p:nvSpPr>
          <p:cNvPr id="170" name="BUILDING LASTING PARTNERSHIPS description">
            <a:extLst>
              <a:ext uri="{FF2B5EF4-FFF2-40B4-BE49-F238E27FC236}">
                <a16:creationId xmlns:a16="http://schemas.microsoft.com/office/drawing/2014/main" id="{74C39D65-EFD8-0F7B-2211-5FD856E3D420}"/>
              </a:ext>
            </a:extLst>
          </p:cNvPr>
          <p:cNvSpPr>
            <a:spLocks noGrp="1"/>
          </p:cNvSpPr>
          <p:nvPr/>
        </p:nvSpPr>
        <p:spPr>
          <a:xfrm>
            <a:off x="1343025" y="6240721"/>
            <a:ext cx="2914650" cy="352425"/>
          </a:xfrm>
          <a:prstGeom prst="rect">
            <a:avLst/>
          </a:prstGeom>
          <a:noFill/>
          <a:ln w="0">
            <a:noFill/>
          </a:ln>
        </p:spPr>
        <p:txBody>
          <a:bodyPr wrap="none" lIns="0" tIns="0" rIns="0" bIns="0" anchor="t">
            <a:noAutofit/>
          </a:bodyPr>
          <a:lstStyle/>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‏نؤمن بالنمو مع شركائنا</a:t>
            </a:r>
          </a:p>
          <a:p>
            <a:pPr algn="r" rtl="1">
              <a:lnSpc>
                <a:spcPct val="106000"/>
              </a:lnSpc>
              <a:buNone/>
              <a:defRPr lang="ar-SA" sz="923" b="0">
                <a:solidFill>
                  <a:schemeClr val="bg1"/>
                </a:solidFill>
                <a:latin typeface="Arial"/>
                <a:ea typeface="Arial"/>
                <a:cs typeface="Arial"/>
              </a:defRPr>
            </a:pPr>
            <a:r>
              <a:rPr lang="ar-SA" sz="923" b="0">
                <a:solidFill>
                  <a:schemeClr val="bg1"/>
                </a:solidFill>
                <a:latin typeface="Arial"/>
                <a:ea typeface="Arial"/>
                <a:cs typeface="Arial"/>
              </a:rPr>
              <a:t>‏وبالإسهام في المجتمعات التي نخدمها.</a:t>
            </a:r>
          </a:p>
        </p:txBody>
      </p:sp>
      <p:pic>
        <p:nvPicPr>
          <p:cNvPr id="226" name="Picture 225">
            <a:extLst>
              <a:ext uri="{FF2B5EF4-FFF2-40B4-BE49-F238E27FC236}">
                <a16:creationId xmlns:a16="http://schemas.microsoft.com/office/drawing/2014/main" id="{8C7F43CD-A499-FFCC-AAB6-C3B6F877C007}"/>
              </a:ext>
            </a:extLst>
          </p:cNvPr>
          <p:cNvPicPr>
            <a:picLocks noChangeAspect="1"/>
          </p:cNvPicPr>
          <p:nvPr/>
        </p:nvPicPr>
        <p:blipFill>
          <a:blip r:embed="rId8">
            <a:extLst>
              <a:ext uri="{28A0092B-C50C-407E-A947-70E740481C1C}">
                <a14:useLocalDpi xmlns:a14="http://schemas.microsoft.com/office/drawing/2010/main" val="0"/>
              </a:ext>
            </a:extLst>
          </a:blip>
          <a:srcRect l="47436" b="58449"/>
          <a:stretch>
            <a:fillRect/>
          </a:stretch>
        </p:blipFill>
        <p:spPr>
          <a:xfrm>
            <a:off x="4648200" y="-1523"/>
            <a:ext cx="7543800" cy="3354324"/>
          </a:xfrm>
          <a:prstGeom prst="rect">
            <a:avLst/>
          </a:prstGeom>
        </p:spPr>
      </p:pic>
      <p:pic>
        <p:nvPicPr>
          <p:cNvPr id="228" name="Picture 227">
            <a:extLst>
              <a:ext uri="{FF2B5EF4-FFF2-40B4-BE49-F238E27FC236}">
                <a16:creationId xmlns:a16="http://schemas.microsoft.com/office/drawing/2014/main" id="{CBF51699-D9A7-3260-353A-45EC39ECA589}"/>
              </a:ext>
            </a:extLst>
          </p:cNvPr>
          <p:cNvPicPr>
            <a:picLocks noChangeAspect="1"/>
          </p:cNvPicPr>
          <p:nvPr/>
        </p:nvPicPr>
        <p:blipFill>
          <a:blip r:embed="rId9"/>
          <a:stretch>
            <a:fillRect/>
          </a:stretch>
        </p:blipFill>
        <p:spPr>
          <a:xfrm>
            <a:off x="4648200" y="3416496"/>
            <a:ext cx="7775128" cy="627942"/>
          </a:xfrm>
          <a:prstGeom prst="rect">
            <a:avLst/>
          </a:prstGeom>
        </p:spPr>
      </p:pic>
      <p:pic>
        <p:nvPicPr>
          <p:cNvPr id="230" name="Picture 229">
            <a:extLst>
              <a:ext uri="{FF2B5EF4-FFF2-40B4-BE49-F238E27FC236}">
                <a16:creationId xmlns:a16="http://schemas.microsoft.com/office/drawing/2014/main" id="{0144B0B7-562F-4F8C-3963-276C43F3B84F}"/>
              </a:ext>
            </a:extLst>
          </p:cNvPr>
          <p:cNvPicPr>
            <a:picLocks noChangeAspect="1"/>
          </p:cNvPicPr>
          <p:nvPr/>
        </p:nvPicPr>
        <p:blipFill>
          <a:blip r:embed="rId10"/>
          <a:stretch>
            <a:fillRect/>
          </a:stretch>
        </p:blipFill>
        <p:spPr>
          <a:xfrm>
            <a:off x="4648200" y="6086964"/>
            <a:ext cx="7531455" cy="706342"/>
          </a:xfrm>
          <a:prstGeom prst="rect">
            <a:avLst/>
          </a:prstGeom>
        </p:spPr>
      </p:pic>
      <p:sp>
        <p:nvSpPr>
          <p:cNvPr id="232" name="Why Pure In heading">
            <a:extLst>
              <a:ext uri="{FF2B5EF4-FFF2-40B4-BE49-F238E27FC236}">
                <a16:creationId xmlns:a16="http://schemas.microsoft.com/office/drawing/2014/main" id="{06CF1530-E717-9722-AC9B-C5F21819149C}"/>
              </a:ext>
            </a:extLst>
          </p:cNvPr>
          <p:cNvSpPr>
            <a:spLocks noGrp="1"/>
          </p:cNvSpPr>
          <p:nvPr/>
        </p:nvSpPr>
        <p:spPr>
          <a:xfrm>
            <a:off x="-261756" y="1014263"/>
            <a:ext cx="4143375" cy="552450"/>
          </a:xfrm>
          <a:prstGeom prst="rect">
            <a:avLst/>
          </a:prstGeom>
          <a:noFill/>
          <a:ln w="0">
            <a:noFill/>
          </a:ln>
        </p:spPr>
        <p:txBody>
          <a:bodyPr wrap="none" lIns="0" tIns="0" rIns="0" bIns="0" anchor="t">
            <a:noAutofit/>
          </a:bodyPr>
          <a:lstStyle/>
          <a:p>
            <a:pPr algn="r" rtl="1">
              <a:lnSpc>
                <a:spcPct val="106000"/>
              </a:lnSpc>
              <a:buNone/>
              <a:defRPr lang="ar-SA" sz="3900" b="1">
                <a:solidFill>
                  <a:schemeClr val="bg1"/>
                </a:solidFill>
                <a:latin typeface="Arial"/>
                <a:ea typeface="Arial"/>
                <a:cs typeface="Arial"/>
              </a:defRPr>
            </a:pPr>
            <a:r>
              <a:rPr lang="ar-SA" sz="3900" b="1">
                <a:solidFill>
                  <a:schemeClr val="bg1"/>
                </a:solidFill>
                <a:latin typeface="Arial"/>
                <a:ea typeface="Arial"/>
                <a:cs typeface="Arial"/>
              </a:rPr>
              <a:t>‏لماذا </a:t>
            </a:r>
            <a:r>
              <a:rPr lang="ar-SA" sz="3900" b="1">
                <a:solidFill>
                  <a:srgbClr val="F47B00"/>
                </a:solidFill>
                <a:latin typeface="Arial"/>
                <a:ea typeface="Arial"/>
                <a:cs typeface="Arial"/>
              </a:rPr>
              <a:t>بيور إن؟</a:t>
            </a:r>
          </a:p>
        </p:txBody>
      </p:sp>
      <p:sp>
        <p:nvSpPr>
          <p:cNvPr id="234" name="Heading orange rule">
            <a:extLst>
              <a:ext uri="{FF2B5EF4-FFF2-40B4-BE49-F238E27FC236}">
                <a16:creationId xmlns:a16="http://schemas.microsoft.com/office/drawing/2014/main" id="{A5C6EDAE-F0D2-3D24-02F6-934E4230D5F7}"/>
              </a:ext>
            </a:extLst>
          </p:cNvPr>
          <p:cNvSpPr>
            <a:spLocks noGrp="1"/>
          </p:cNvSpPr>
          <p:nvPr/>
        </p:nvSpPr>
        <p:spPr>
          <a:xfrm>
            <a:off x="3370644" y="1671488"/>
            <a:ext cx="504825" cy="33338"/>
          </a:xfrm>
          <a:prstGeom prst="roundRect">
            <a:avLst>
              <a:gd name="adj" fmla="val 50000"/>
            </a:avLst>
          </a:prstGeom>
          <a:solidFill>
            <a:srgbClr val="EC7200"/>
          </a:solidFill>
          <a:ln w="0">
            <a:noFill/>
          </a:ln>
        </p:spPr>
        <p:txBody>
          <a:bodyPr/>
          <a:lstStyle/>
          <a:p>
            <a:endParaRPr lang="en-US"/>
          </a:p>
        </p:txBody>
      </p:sp>
      <p:sp>
        <p:nvSpPr>
          <p:cNvPr id="236" name="Why Pure In introduction">
            <a:extLst>
              <a:ext uri="{FF2B5EF4-FFF2-40B4-BE49-F238E27FC236}">
                <a16:creationId xmlns:a16="http://schemas.microsoft.com/office/drawing/2014/main" id="{FB79E42A-10EB-1550-1583-5E7F71469DAD}"/>
              </a:ext>
            </a:extLst>
          </p:cNvPr>
          <p:cNvSpPr>
            <a:spLocks noGrp="1"/>
          </p:cNvSpPr>
          <p:nvPr/>
        </p:nvSpPr>
        <p:spPr>
          <a:xfrm>
            <a:off x="-250180" y="1842938"/>
            <a:ext cx="4010025" cy="628650"/>
          </a:xfrm>
          <a:prstGeom prst="rect">
            <a:avLst/>
          </a:prstGeom>
          <a:noFill/>
          <a:ln w="0">
            <a:noFill/>
          </a:ln>
        </p:spPr>
        <p:txBody>
          <a:bodyPr wrap="none" lIns="0" tIns="0" rIns="0" bIns="0" anchor="t">
            <a:noAutofit/>
          </a:bodyPr>
          <a:lstStyle/>
          <a:p>
            <a:pPr algn="r" rtl="1">
              <a:lnSpc>
                <a:spcPct val="106000"/>
              </a:lnSpc>
              <a:buNone/>
              <a:defRPr lang="ar-SA" sz="1358" b="0">
                <a:solidFill>
                  <a:schemeClr val="bg1"/>
                </a:solidFill>
                <a:latin typeface="Arial"/>
                <a:ea typeface="Arial"/>
                <a:cs typeface="Arial"/>
              </a:defRPr>
            </a:pPr>
            <a:r>
              <a:rPr lang="ar-SA" sz="1358" b="0" dirty="0">
                <a:solidFill>
                  <a:schemeClr val="bg1"/>
                </a:solidFill>
                <a:latin typeface="Arial"/>
                <a:ea typeface="Arial"/>
                <a:cs typeface="Arial"/>
              </a:rPr>
              <a:t>‏نقدم ما هو أبعد من الوقود؛ حلول طاقة</a:t>
            </a:r>
          </a:p>
          <a:p>
            <a:pPr algn="r" rtl="1">
              <a:lnSpc>
                <a:spcPct val="106000"/>
              </a:lnSpc>
              <a:buNone/>
              <a:defRPr lang="ar-SA" sz="1358" b="0">
                <a:solidFill>
                  <a:schemeClr val="bg1"/>
                </a:solidFill>
                <a:latin typeface="Arial"/>
                <a:ea typeface="Arial"/>
                <a:cs typeface="Arial"/>
              </a:defRPr>
            </a:pPr>
            <a:r>
              <a:rPr lang="ar-SA" sz="1358" b="0" dirty="0">
                <a:solidFill>
                  <a:schemeClr val="bg1"/>
                </a:solidFill>
                <a:latin typeface="Arial"/>
                <a:ea typeface="Arial"/>
                <a:cs typeface="Arial"/>
              </a:rPr>
              <a:t>‏وخدمات متكاملة تساعد عملاءنا</a:t>
            </a:r>
          </a:p>
          <a:p>
            <a:pPr algn="r" rtl="1">
              <a:lnSpc>
                <a:spcPct val="106000"/>
              </a:lnSpc>
              <a:buNone/>
              <a:defRPr lang="ar-SA" sz="1358" b="0">
                <a:solidFill>
                  <a:schemeClr val="bg1"/>
                </a:solidFill>
                <a:latin typeface="Arial"/>
                <a:ea typeface="Arial"/>
                <a:cs typeface="Arial"/>
              </a:defRPr>
            </a:pPr>
            <a:r>
              <a:rPr lang="ar-SA" sz="1358" b="0" dirty="0">
                <a:solidFill>
                  <a:schemeClr val="bg1"/>
                </a:solidFill>
                <a:latin typeface="Arial"/>
                <a:ea typeface="Arial"/>
                <a:cs typeface="Arial"/>
              </a:rPr>
              <a:t>‏على مواصلة التقدم.</a:t>
            </a:r>
          </a:p>
        </p:txBody>
      </p:sp>
      <p:sp>
        <p:nvSpPr>
          <p:cNvPr id="237" name="Arabic service label backing 0">
            <a:extLst>
              <a:ext uri="{FF2B5EF4-FFF2-40B4-BE49-F238E27FC236}">
                <a16:creationId xmlns:a16="http://schemas.microsoft.com/office/drawing/2014/main" id="{0F82AF01-1790-47EB-BD3F-389940CF2C3D}"/>
              </a:ext>
            </a:extLst>
          </p:cNvPr>
          <p:cNvSpPr>
            <a:spLocks noGrp="1"/>
          </p:cNvSpPr>
          <p:nvPr/>
        </p:nvSpPr>
        <p:spPr>
          <a:xfrm>
            <a:off x="5210175" y="3571875"/>
            <a:ext cx="1047750" cy="342900"/>
          </a:xfrm>
          <a:prstGeom prst="rect">
            <a:avLst/>
          </a:prstGeom>
          <a:solidFill>
            <a:srgbClr val="001E43"/>
          </a:solidFill>
          <a:ln w="0">
            <a:noFill/>
          </a:ln>
        </p:spPr>
        <p:txBody>
          <a:bodyPr/>
          <a:lstStyle/>
          <a:p>
            <a:endParaRPr lang="en-US"/>
          </a:p>
        </p:txBody>
      </p:sp>
      <p:sp>
        <p:nvSpPr>
          <p:cNvPr id="238" name="Arabic service label 0">
            <a:extLst>
              <a:ext uri="{FF2B5EF4-FFF2-40B4-BE49-F238E27FC236}">
                <a16:creationId xmlns:a16="http://schemas.microsoft.com/office/drawing/2014/main" id="{55FD579C-0534-4A7E-BC59-1B4EBAC3BEBB}"/>
              </a:ext>
            </a:extLst>
          </p:cNvPr>
          <p:cNvSpPr>
            <a:spLocks noGrp="1"/>
          </p:cNvSpPr>
          <p:nvPr/>
        </p:nvSpPr>
        <p:spPr>
          <a:xfrm>
            <a:off x="5210175" y="3590925"/>
            <a:ext cx="1047750" cy="323850"/>
          </a:xfrm>
          <a:prstGeom prst="rect">
            <a:avLst/>
          </a:prstGeom>
          <a:noFill/>
          <a:ln w="0">
            <a:noFill/>
          </a:ln>
        </p:spPr>
        <p:txBody>
          <a:bodyPr wrap="none" lIns="0" tIns="0" rIns="0" bIns="0" anchor="t">
            <a:noAutofit/>
          </a:bodyPr>
          <a:lstStyle/>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‏إمداد الوقود</a:t>
            </a:r>
          </a:p>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‏والخدمات اللوجستية</a:t>
            </a:r>
          </a:p>
        </p:txBody>
      </p:sp>
      <p:sp>
        <p:nvSpPr>
          <p:cNvPr id="239" name="Arabic service label backing 1">
            <a:extLst>
              <a:ext uri="{FF2B5EF4-FFF2-40B4-BE49-F238E27FC236}">
                <a16:creationId xmlns:a16="http://schemas.microsoft.com/office/drawing/2014/main" id="{BA9C4CA7-4078-4E7B-A004-1F64CCD85C6B}"/>
              </a:ext>
            </a:extLst>
          </p:cNvPr>
          <p:cNvSpPr>
            <a:spLocks noGrp="1"/>
          </p:cNvSpPr>
          <p:nvPr/>
        </p:nvSpPr>
        <p:spPr>
          <a:xfrm>
            <a:off x="6715125" y="3571875"/>
            <a:ext cx="1047750" cy="342900"/>
          </a:xfrm>
          <a:prstGeom prst="rect">
            <a:avLst/>
          </a:prstGeom>
          <a:solidFill>
            <a:srgbClr val="001E43"/>
          </a:solidFill>
          <a:ln w="0">
            <a:noFill/>
          </a:ln>
        </p:spPr>
        <p:txBody>
          <a:bodyPr/>
          <a:lstStyle/>
          <a:p>
            <a:endParaRPr lang="en-US"/>
          </a:p>
        </p:txBody>
      </p:sp>
      <p:sp>
        <p:nvSpPr>
          <p:cNvPr id="240" name="Arabic service label 1">
            <a:extLst>
              <a:ext uri="{FF2B5EF4-FFF2-40B4-BE49-F238E27FC236}">
                <a16:creationId xmlns:a16="http://schemas.microsoft.com/office/drawing/2014/main" id="{26E7B606-853B-49B7-94B9-C5EB263328C0}"/>
              </a:ext>
            </a:extLst>
          </p:cNvPr>
          <p:cNvSpPr>
            <a:spLocks noGrp="1"/>
          </p:cNvSpPr>
          <p:nvPr/>
        </p:nvSpPr>
        <p:spPr>
          <a:xfrm>
            <a:off x="6715125" y="3590925"/>
            <a:ext cx="1047750" cy="323850"/>
          </a:xfrm>
          <a:prstGeom prst="rect">
            <a:avLst/>
          </a:prstGeom>
          <a:noFill/>
          <a:ln w="0">
            <a:noFill/>
          </a:ln>
        </p:spPr>
        <p:txBody>
          <a:bodyPr wrap="none" lIns="0" tIns="0" rIns="0" bIns="0" anchor="t">
            <a:noAutofit/>
          </a:bodyPr>
          <a:lstStyle/>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‏تشغيل</a:t>
            </a:r>
          </a:p>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‏المحطات</a:t>
            </a:r>
          </a:p>
        </p:txBody>
      </p:sp>
      <p:sp>
        <p:nvSpPr>
          <p:cNvPr id="241" name="Arabic service label backing 2">
            <a:extLst>
              <a:ext uri="{FF2B5EF4-FFF2-40B4-BE49-F238E27FC236}">
                <a16:creationId xmlns:a16="http://schemas.microsoft.com/office/drawing/2014/main" id="{108D0BC2-26F8-4696-97E0-EE12FB84AF4E}"/>
              </a:ext>
            </a:extLst>
          </p:cNvPr>
          <p:cNvSpPr>
            <a:spLocks noGrp="1"/>
          </p:cNvSpPr>
          <p:nvPr/>
        </p:nvSpPr>
        <p:spPr>
          <a:xfrm>
            <a:off x="8172450" y="3571875"/>
            <a:ext cx="1047750" cy="342900"/>
          </a:xfrm>
          <a:prstGeom prst="rect">
            <a:avLst/>
          </a:prstGeom>
          <a:solidFill>
            <a:srgbClr val="001E43"/>
          </a:solidFill>
          <a:ln w="0">
            <a:noFill/>
          </a:ln>
        </p:spPr>
        <p:txBody>
          <a:bodyPr/>
          <a:lstStyle/>
          <a:p>
            <a:endParaRPr lang="en-US"/>
          </a:p>
        </p:txBody>
      </p:sp>
      <p:sp>
        <p:nvSpPr>
          <p:cNvPr id="242" name="Arabic service label 2">
            <a:extLst>
              <a:ext uri="{FF2B5EF4-FFF2-40B4-BE49-F238E27FC236}">
                <a16:creationId xmlns:a16="http://schemas.microsoft.com/office/drawing/2014/main" id="{F54CC8E3-E61C-4B8F-A3F3-F20FF6B875B0}"/>
              </a:ext>
            </a:extLst>
          </p:cNvPr>
          <p:cNvSpPr>
            <a:spLocks noGrp="1"/>
          </p:cNvSpPr>
          <p:nvPr/>
        </p:nvSpPr>
        <p:spPr>
          <a:xfrm>
            <a:off x="8172450" y="3590925"/>
            <a:ext cx="1047750" cy="323850"/>
          </a:xfrm>
          <a:prstGeom prst="rect">
            <a:avLst/>
          </a:prstGeom>
          <a:noFill/>
          <a:ln w="0">
            <a:noFill/>
          </a:ln>
        </p:spPr>
        <p:txBody>
          <a:bodyPr wrap="none" lIns="0" tIns="0" rIns="0" bIns="0" anchor="t">
            <a:noAutofit/>
          </a:bodyPr>
          <a:lstStyle/>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‏ضمان</a:t>
            </a:r>
          </a:p>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‏الجودة</a:t>
            </a:r>
          </a:p>
        </p:txBody>
      </p:sp>
      <p:sp>
        <p:nvSpPr>
          <p:cNvPr id="243" name="Arabic service label backing 3">
            <a:extLst>
              <a:ext uri="{FF2B5EF4-FFF2-40B4-BE49-F238E27FC236}">
                <a16:creationId xmlns:a16="http://schemas.microsoft.com/office/drawing/2014/main" id="{2BED15A7-28CB-4DB0-8A6D-CB29B08AE14E}"/>
              </a:ext>
            </a:extLst>
          </p:cNvPr>
          <p:cNvSpPr>
            <a:spLocks noGrp="1"/>
          </p:cNvSpPr>
          <p:nvPr/>
        </p:nvSpPr>
        <p:spPr>
          <a:xfrm>
            <a:off x="9686925" y="3571875"/>
            <a:ext cx="1047750" cy="342900"/>
          </a:xfrm>
          <a:prstGeom prst="rect">
            <a:avLst/>
          </a:prstGeom>
          <a:solidFill>
            <a:srgbClr val="001E43"/>
          </a:solidFill>
          <a:ln w="0">
            <a:noFill/>
          </a:ln>
        </p:spPr>
        <p:txBody>
          <a:bodyPr/>
          <a:lstStyle/>
          <a:p>
            <a:endParaRPr lang="en-US"/>
          </a:p>
        </p:txBody>
      </p:sp>
      <p:sp>
        <p:nvSpPr>
          <p:cNvPr id="244" name="Arabic service label 3">
            <a:extLst>
              <a:ext uri="{FF2B5EF4-FFF2-40B4-BE49-F238E27FC236}">
                <a16:creationId xmlns:a16="http://schemas.microsoft.com/office/drawing/2014/main" id="{B9A26118-F3C0-4A8C-8295-9EA2ADAD5917}"/>
              </a:ext>
            </a:extLst>
          </p:cNvPr>
          <p:cNvSpPr>
            <a:spLocks noGrp="1"/>
          </p:cNvSpPr>
          <p:nvPr/>
        </p:nvSpPr>
        <p:spPr>
          <a:xfrm>
            <a:off x="9686925" y="3590925"/>
            <a:ext cx="1047750" cy="323850"/>
          </a:xfrm>
          <a:prstGeom prst="rect">
            <a:avLst/>
          </a:prstGeom>
          <a:noFill/>
          <a:ln w="0">
            <a:noFill/>
          </a:ln>
        </p:spPr>
        <p:txBody>
          <a:bodyPr wrap="none" lIns="0" tIns="0" rIns="0" bIns="0" anchor="t">
            <a:noAutofit/>
          </a:bodyPr>
          <a:lstStyle/>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‏الدعم</a:t>
            </a:r>
          </a:p>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‏والصيانة</a:t>
            </a:r>
          </a:p>
        </p:txBody>
      </p:sp>
      <p:sp>
        <p:nvSpPr>
          <p:cNvPr id="245" name="Arabic service label backing 4">
            <a:extLst>
              <a:ext uri="{FF2B5EF4-FFF2-40B4-BE49-F238E27FC236}">
                <a16:creationId xmlns:a16="http://schemas.microsoft.com/office/drawing/2014/main" id="{04E33C61-5179-41D2-98FE-23A6CFB7D72F}"/>
              </a:ext>
            </a:extLst>
          </p:cNvPr>
          <p:cNvSpPr>
            <a:spLocks noGrp="1"/>
          </p:cNvSpPr>
          <p:nvPr/>
        </p:nvSpPr>
        <p:spPr>
          <a:xfrm>
            <a:off x="11191875" y="3571875"/>
            <a:ext cx="1000125" cy="342900"/>
          </a:xfrm>
          <a:prstGeom prst="rect">
            <a:avLst/>
          </a:prstGeom>
          <a:solidFill>
            <a:srgbClr val="001E43"/>
          </a:solidFill>
          <a:ln w="0">
            <a:noFill/>
          </a:ln>
        </p:spPr>
        <p:txBody>
          <a:bodyPr/>
          <a:lstStyle/>
          <a:p>
            <a:endParaRPr lang="en-US"/>
          </a:p>
        </p:txBody>
      </p:sp>
      <p:sp>
        <p:nvSpPr>
          <p:cNvPr id="246" name="Arabic service label 4">
            <a:extLst>
              <a:ext uri="{FF2B5EF4-FFF2-40B4-BE49-F238E27FC236}">
                <a16:creationId xmlns:a16="http://schemas.microsoft.com/office/drawing/2014/main" id="{73225DE1-3755-4839-9AFF-BBD475C08766}"/>
              </a:ext>
            </a:extLst>
          </p:cNvPr>
          <p:cNvSpPr>
            <a:spLocks noGrp="1"/>
          </p:cNvSpPr>
          <p:nvPr/>
        </p:nvSpPr>
        <p:spPr>
          <a:xfrm>
            <a:off x="11191875" y="3590925"/>
            <a:ext cx="1000125" cy="323850"/>
          </a:xfrm>
          <a:prstGeom prst="rect">
            <a:avLst/>
          </a:prstGeom>
          <a:noFill/>
          <a:ln w="0">
            <a:noFill/>
          </a:ln>
        </p:spPr>
        <p:txBody>
          <a:bodyPr wrap="none" lIns="0" tIns="0" rIns="0" bIns="0" anchor="t">
            <a:noAutofit/>
          </a:bodyPr>
          <a:lstStyle/>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‏الالتزام</a:t>
            </a:r>
          </a:p>
          <a:p>
            <a:pPr algn="ctr" rtl="1">
              <a:lnSpc>
                <a:spcPct val="102000"/>
              </a:lnSpc>
              <a:buNone/>
              <a:defRPr lang="ar-SA" sz="825" b="1">
                <a:solidFill>
                  <a:srgbClr val="FFFFFF"/>
                </a:solidFill>
                <a:latin typeface="Arial"/>
                <a:ea typeface="Arial"/>
                <a:cs typeface="Arial"/>
              </a:defRPr>
            </a:pPr>
            <a:r>
              <a:rPr lang="ar-SA" sz="825" b="1">
                <a:solidFill>
                  <a:srgbClr val="FFFFFF"/>
                </a:solidFill>
                <a:latin typeface="Arial"/>
                <a:ea typeface="Arial"/>
                <a:cs typeface="Arial"/>
              </a:rPr>
              <a:t>‏المجتمعي</a:t>
            </a:r>
          </a:p>
        </p:txBody>
      </p:sp>
      <p:sp>
        <p:nvSpPr>
          <p:cNvPr id="247" name="Arabic footer label backing 0">
            <a:extLst>
              <a:ext uri="{FF2B5EF4-FFF2-40B4-BE49-F238E27FC236}">
                <a16:creationId xmlns:a16="http://schemas.microsoft.com/office/drawing/2014/main" id="{6CA58BA8-8922-446F-8B84-FFD19FEA81EC}"/>
              </a:ext>
            </a:extLst>
          </p:cNvPr>
          <p:cNvSpPr>
            <a:spLocks noGrp="1"/>
          </p:cNvSpPr>
          <p:nvPr/>
        </p:nvSpPr>
        <p:spPr>
          <a:xfrm>
            <a:off x="5343525" y="6457950"/>
            <a:ext cx="1076325" cy="295275"/>
          </a:xfrm>
          <a:prstGeom prst="rect">
            <a:avLst/>
          </a:prstGeom>
          <a:solidFill>
            <a:srgbClr val="FAFAFA"/>
          </a:solidFill>
          <a:ln w="0">
            <a:noFill/>
          </a:ln>
        </p:spPr>
        <p:txBody>
          <a:bodyPr/>
          <a:lstStyle/>
          <a:p>
            <a:endParaRPr lang="en-US"/>
          </a:p>
        </p:txBody>
      </p:sp>
      <p:sp>
        <p:nvSpPr>
          <p:cNvPr id="248" name="Arabic footer label 0">
            <a:extLst>
              <a:ext uri="{FF2B5EF4-FFF2-40B4-BE49-F238E27FC236}">
                <a16:creationId xmlns:a16="http://schemas.microsoft.com/office/drawing/2014/main" id="{D2B1EF7E-C75B-48ED-8564-EB49FD47312C}"/>
              </a:ext>
            </a:extLst>
          </p:cNvPr>
          <p:cNvSpPr>
            <a:spLocks noGrp="1"/>
          </p:cNvSpPr>
          <p:nvPr/>
        </p:nvSpPr>
        <p:spPr>
          <a:xfrm>
            <a:off x="5353050" y="6477000"/>
            <a:ext cx="1066800" cy="276225"/>
          </a:xfrm>
          <a:prstGeom prst="rect">
            <a:avLst/>
          </a:prstGeom>
          <a:noFill/>
          <a:ln w="0">
            <a:noFill/>
          </a:ln>
        </p:spPr>
        <p:txBody>
          <a:bodyPr wrap="none" lIns="0" tIns="0" rIns="0" bIns="0" anchor="t">
            <a:noAutofit/>
          </a:bodyPr>
          <a:lstStyle/>
          <a:p>
            <a:pPr algn="ctr" rtl="1">
              <a:lnSpc>
                <a:spcPct val="102000"/>
              </a:lnSpc>
              <a:buNone/>
              <a:defRPr lang="ar-SA" sz="735" b="1">
                <a:solidFill>
                  <a:srgbClr val="001B43"/>
                </a:solidFill>
                <a:latin typeface="Arial"/>
                <a:ea typeface="Arial"/>
                <a:cs typeface="Arial"/>
              </a:defRPr>
            </a:pPr>
            <a:r>
              <a:rPr lang="ar-SA" sz="735" b="1">
                <a:solidFill>
                  <a:srgbClr val="001B43"/>
                </a:solidFill>
                <a:latin typeface="Arial"/>
                <a:ea typeface="Arial"/>
                <a:cs typeface="Arial"/>
              </a:rPr>
              <a:t>‏محطة</a:t>
            </a:r>
          </a:p>
          <a:p>
            <a:pPr algn="ctr" rtl="1">
              <a:lnSpc>
                <a:spcPct val="102000"/>
              </a:lnSpc>
              <a:buNone/>
              <a:defRPr lang="ar-SA" sz="735" b="1">
                <a:solidFill>
                  <a:srgbClr val="001B43"/>
                </a:solidFill>
                <a:latin typeface="Arial"/>
                <a:ea typeface="Arial"/>
                <a:cs typeface="Arial"/>
              </a:defRPr>
            </a:pPr>
            <a:r>
              <a:rPr lang="ar-SA" sz="735" b="1">
                <a:solidFill>
                  <a:srgbClr val="001B43"/>
                </a:solidFill>
                <a:latin typeface="Arial"/>
                <a:ea typeface="Arial"/>
                <a:cs typeface="Arial"/>
              </a:rPr>
              <a:t>‏ونواصل النمو</a:t>
            </a:r>
          </a:p>
        </p:txBody>
      </p:sp>
      <p:sp>
        <p:nvSpPr>
          <p:cNvPr id="249" name="Arabic footer label backing 1">
            <a:extLst>
              <a:ext uri="{FF2B5EF4-FFF2-40B4-BE49-F238E27FC236}">
                <a16:creationId xmlns:a16="http://schemas.microsoft.com/office/drawing/2014/main" id="{D9B90ED4-1CFF-45BF-B07A-7EA72B6403AD}"/>
              </a:ext>
            </a:extLst>
          </p:cNvPr>
          <p:cNvSpPr>
            <a:spLocks noGrp="1"/>
          </p:cNvSpPr>
          <p:nvPr/>
        </p:nvSpPr>
        <p:spPr>
          <a:xfrm>
            <a:off x="7058025" y="6286500"/>
            <a:ext cx="1190625" cy="381000"/>
          </a:xfrm>
          <a:prstGeom prst="rect">
            <a:avLst/>
          </a:prstGeom>
          <a:solidFill>
            <a:srgbClr val="FAFAFA"/>
          </a:solidFill>
          <a:ln w="0">
            <a:noFill/>
          </a:ln>
        </p:spPr>
        <p:txBody>
          <a:bodyPr/>
          <a:lstStyle/>
          <a:p>
            <a:endParaRPr lang="en-US"/>
          </a:p>
        </p:txBody>
      </p:sp>
      <p:sp>
        <p:nvSpPr>
          <p:cNvPr id="250" name="Arabic footer label 1">
            <a:extLst>
              <a:ext uri="{FF2B5EF4-FFF2-40B4-BE49-F238E27FC236}">
                <a16:creationId xmlns:a16="http://schemas.microsoft.com/office/drawing/2014/main" id="{10E4F9A9-0535-4D75-84EF-417163C1BA9D}"/>
              </a:ext>
            </a:extLst>
          </p:cNvPr>
          <p:cNvSpPr>
            <a:spLocks noGrp="1"/>
          </p:cNvSpPr>
          <p:nvPr/>
        </p:nvSpPr>
        <p:spPr>
          <a:xfrm>
            <a:off x="7067550" y="6305550"/>
            <a:ext cx="1181100" cy="361950"/>
          </a:xfrm>
          <a:prstGeom prst="rect">
            <a:avLst/>
          </a:prstGeom>
          <a:noFill/>
          <a:ln w="0">
            <a:noFill/>
          </a:ln>
        </p:spPr>
        <p:txBody>
          <a:bodyPr wrap="none" lIns="0" tIns="0" rIns="0" bIns="0" anchor="t">
            <a:noAutofit/>
          </a:bodyPr>
          <a:lstStyle/>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‏في المناطق الرئيسية</a:t>
            </a:r>
          </a:p>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‏بأنحاء المملكة</a:t>
            </a:r>
          </a:p>
        </p:txBody>
      </p:sp>
      <p:sp>
        <p:nvSpPr>
          <p:cNvPr id="251" name="Arabic footer label backing 2">
            <a:extLst>
              <a:ext uri="{FF2B5EF4-FFF2-40B4-BE49-F238E27FC236}">
                <a16:creationId xmlns:a16="http://schemas.microsoft.com/office/drawing/2014/main" id="{D087D06C-8A4A-4A58-83D2-F7078816E621}"/>
              </a:ext>
            </a:extLst>
          </p:cNvPr>
          <p:cNvSpPr>
            <a:spLocks noGrp="1"/>
          </p:cNvSpPr>
          <p:nvPr/>
        </p:nvSpPr>
        <p:spPr>
          <a:xfrm>
            <a:off x="8896350" y="6286500"/>
            <a:ext cx="1314450" cy="400050"/>
          </a:xfrm>
          <a:prstGeom prst="rect">
            <a:avLst/>
          </a:prstGeom>
          <a:solidFill>
            <a:srgbClr val="FAFAFA"/>
          </a:solidFill>
          <a:ln w="0">
            <a:noFill/>
          </a:ln>
        </p:spPr>
        <p:txBody>
          <a:bodyPr/>
          <a:lstStyle/>
          <a:p>
            <a:endParaRPr lang="en-US"/>
          </a:p>
        </p:txBody>
      </p:sp>
      <p:sp>
        <p:nvSpPr>
          <p:cNvPr id="252" name="Arabic footer label 2">
            <a:extLst>
              <a:ext uri="{FF2B5EF4-FFF2-40B4-BE49-F238E27FC236}">
                <a16:creationId xmlns:a16="http://schemas.microsoft.com/office/drawing/2014/main" id="{7BFAD2D2-16A3-43EF-9A81-A57BC3AB0586}"/>
              </a:ext>
            </a:extLst>
          </p:cNvPr>
          <p:cNvSpPr>
            <a:spLocks noGrp="1"/>
          </p:cNvSpPr>
          <p:nvPr/>
        </p:nvSpPr>
        <p:spPr>
          <a:xfrm>
            <a:off x="8905875" y="6305550"/>
            <a:ext cx="1304925" cy="381000"/>
          </a:xfrm>
          <a:prstGeom prst="rect">
            <a:avLst/>
          </a:prstGeom>
          <a:noFill/>
          <a:ln w="0">
            <a:noFill/>
          </a:ln>
        </p:spPr>
        <p:txBody>
          <a:bodyPr wrap="none" lIns="0" tIns="0" rIns="0" bIns="0" anchor="t">
            <a:noAutofit/>
          </a:bodyPr>
          <a:lstStyle/>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‏نحظى بثقة</a:t>
            </a:r>
          </a:p>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‏آلاف العملاء الراضين</a:t>
            </a:r>
          </a:p>
        </p:txBody>
      </p:sp>
      <p:sp>
        <p:nvSpPr>
          <p:cNvPr id="253" name="Arabic footer label backing 3">
            <a:extLst>
              <a:ext uri="{FF2B5EF4-FFF2-40B4-BE49-F238E27FC236}">
                <a16:creationId xmlns:a16="http://schemas.microsoft.com/office/drawing/2014/main" id="{72B68335-1AB5-48C7-8B97-1AAC1957B9D2}"/>
              </a:ext>
            </a:extLst>
          </p:cNvPr>
          <p:cNvSpPr>
            <a:spLocks noGrp="1"/>
          </p:cNvSpPr>
          <p:nvPr/>
        </p:nvSpPr>
        <p:spPr>
          <a:xfrm>
            <a:off x="10829925" y="6286500"/>
            <a:ext cx="1276350" cy="400050"/>
          </a:xfrm>
          <a:prstGeom prst="rect">
            <a:avLst/>
          </a:prstGeom>
          <a:solidFill>
            <a:srgbClr val="FAFAFA"/>
          </a:solidFill>
          <a:ln w="0">
            <a:noFill/>
          </a:ln>
        </p:spPr>
        <p:txBody>
          <a:bodyPr/>
          <a:lstStyle/>
          <a:p>
            <a:endParaRPr lang="en-US"/>
          </a:p>
        </p:txBody>
      </p:sp>
      <p:sp>
        <p:nvSpPr>
          <p:cNvPr id="254" name="Arabic footer label 3">
            <a:extLst>
              <a:ext uri="{FF2B5EF4-FFF2-40B4-BE49-F238E27FC236}">
                <a16:creationId xmlns:a16="http://schemas.microsoft.com/office/drawing/2014/main" id="{C584B226-A50A-43DF-AADB-5B8C54335F0D}"/>
              </a:ext>
            </a:extLst>
          </p:cNvPr>
          <p:cNvSpPr>
            <a:spLocks noGrp="1"/>
          </p:cNvSpPr>
          <p:nvPr/>
        </p:nvSpPr>
        <p:spPr>
          <a:xfrm>
            <a:off x="10839450" y="6305550"/>
            <a:ext cx="1266825" cy="381000"/>
          </a:xfrm>
          <a:prstGeom prst="rect">
            <a:avLst/>
          </a:prstGeom>
          <a:noFill/>
          <a:ln w="0">
            <a:noFill/>
          </a:ln>
        </p:spPr>
        <p:txBody>
          <a:bodyPr wrap="none" lIns="0" tIns="0" rIns="0" bIns="0" anchor="t">
            <a:noAutofit/>
          </a:bodyPr>
          <a:lstStyle/>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‏يقودنا التميز</a:t>
            </a:r>
          </a:p>
          <a:p>
            <a:pPr algn="ctr" rtl="1">
              <a:lnSpc>
                <a:spcPct val="102000"/>
              </a:lnSpc>
              <a:buNone/>
              <a:defRPr lang="ar-SA" sz="750" b="1">
                <a:solidFill>
                  <a:srgbClr val="001B43"/>
                </a:solidFill>
                <a:latin typeface="Arial"/>
                <a:ea typeface="Arial"/>
                <a:cs typeface="Arial"/>
              </a:defRPr>
            </a:pPr>
            <a:r>
              <a:rPr lang="ar-SA" sz="750" b="1">
                <a:solidFill>
                  <a:srgbClr val="001B43"/>
                </a:solidFill>
                <a:latin typeface="Arial"/>
                <a:ea typeface="Arial"/>
                <a:cs typeface="Arial"/>
              </a:rPr>
              <a:t>‏ونركز على المستقبل</a:t>
            </a:r>
          </a:p>
        </p:txBody>
      </p:sp>
    </p:spTree>
    <p:extLst>
      <p:ext uri="{BB962C8B-B14F-4D97-AF65-F5344CB8AC3E}">
        <p14:creationId xmlns:p14="http://schemas.microsoft.com/office/powerpoint/2010/main" val="2833885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CEF90-BDBF-C9EF-CADC-70956120BC30}"/>
            </a:ext>
          </a:extLst>
        </p:cNvPr>
        <p:cNvGrpSpPr/>
        <p:nvPr/>
      </p:nvGrpSpPr>
      <p:grpSpPr>
        <a:xfrm>
          <a:off x="0" y="0"/>
          <a:ext cx="0" cy="0"/>
          <a:chOff x="0" y="0"/>
          <a:chExt cx="0" cy="0"/>
        </a:xfrm>
      </p:grpSpPr>
      <p:sp>
        <p:nvSpPr>
          <p:cNvPr id="149" name="Solutions background — editable">
            <a:extLst>
              <a:ext uri="{FF2B5EF4-FFF2-40B4-BE49-F238E27FC236}">
                <a16:creationId xmlns:a16="http://schemas.microsoft.com/office/drawing/2014/main" id="{EE1C8935-D76F-1705-C221-713D6A9657CB}"/>
              </a:ext>
            </a:extLst>
          </p:cNvPr>
          <p:cNvSpPr>
            <a:spLocks noGrp="1"/>
          </p:cNvSpPr>
          <p:nvPr/>
        </p:nvSpPr>
        <p:spPr>
          <a:xfrm>
            <a:off x="0" y="0"/>
            <a:ext cx="12192000" cy="6858000"/>
          </a:xfrm>
          <a:prstGeom prst="rect">
            <a:avLst/>
          </a:prstGeom>
          <a:gradFill>
            <a:gsLst>
              <a:gs pos="0">
                <a:srgbClr val="001329"/>
              </a:gs>
              <a:gs pos="100000">
                <a:srgbClr val="002045"/>
              </a:gs>
            </a:gsLst>
            <a:lin ang="5400000"/>
          </a:gradFill>
          <a:ln w="0">
            <a:noFill/>
          </a:ln>
        </p:spPr>
        <p:txBody>
          <a:bodyPr/>
          <a:lstStyle/>
          <a:p>
            <a:endParaRPr lang="en-US"/>
          </a:p>
        </p:txBody>
      </p:sp>
      <p:sp>
        <p:nvSpPr>
          <p:cNvPr id="153" name="Upper left field — editable">
            <a:extLst>
              <a:ext uri="{FF2B5EF4-FFF2-40B4-BE49-F238E27FC236}">
                <a16:creationId xmlns:a16="http://schemas.microsoft.com/office/drawing/2014/main" id="{35BAE455-3E93-2C83-CF86-5442A9CD17A3}"/>
              </a:ext>
            </a:extLst>
          </p:cNvPr>
          <p:cNvSpPr>
            <a:spLocks noGrp="1"/>
          </p:cNvSpPr>
          <p:nvPr/>
        </p:nvSpPr>
        <p:spPr>
          <a:xfrm>
            <a:off x="0" y="0"/>
            <a:ext cx="12192000" cy="6858000"/>
          </a:xfrm>
          <a:custGeom>
            <a:avLst/>
            <a:gdLst/>
            <a:ahLst/>
            <a:cxnLst/>
            <a:rect l="0" t="0" r="0" b="0"/>
            <a:pathLst>
              <a:path w="12192000" h="6858000">
                <a:moveTo>
                  <a:pt x="0" y="0"/>
                </a:moveTo>
                <a:lnTo>
                  <a:pt x="6048375" y="0"/>
                </a:ln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lnTo>
                  <a:pt x="0" y="3714750"/>
                </a:lnTo>
                <a:close/>
              </a:path>
            </a:pathLst>
          </a:custGeom>
          <a:gradFill>
            <a:gsLst>
              <a:gs pos="0">
                <a:srgbClr val="00152F"/>
              </a:gs>
              <a:gs pos="100000">
                <a:srgbClr val="002248"/>
              </a:gs>
            </a:gsLst>
            <a:lin ang="5400000"/>
          </a:gradFill>
          <a:ln w="0">
            <a:noFill/>
          </a:ln>
        </p:spPr>
        <p:txBody>
          <a:bodyPr/>
          <a:lstStyle/>
          <a:p>
            <a:endParaRPr lang="en-US"/>
          </a:p>
        </p:txBody>
      </p:sp>
      <p:sp>
        <p:nvSpPr>
          <p:cNvPr id="155" name="Orange curved edge — editable">
            <a:extLst>
              <a:ext uri="{FF2B5EF4-FFF2-40B4-BE49-F238E27FC236}">
                <a16:creationId xmlns:a16="http://schemas.microsoft.com/office/drawing/2014/main" id="{C6FB5992-7FD7-C4E6-18AC-58DB91964CAA}"/>
              </a:ext>
            </a:extLst>
          </p:cNvPr>
          <p:cNvSpPr>
            <a:spLocks noGrp="1"/>
          </p:cNvSpPr>
          <p:nvPr/>
        </p:nvSpPr>
        <p:spPr>
          <a:xfrm>
            <a:off x="0" y="0"/>
            <a:ext cx="12192000" cy="6858000"/>
          </a:xfrm>
          <a:custGeom>
            <a:avLst/>
            <a:gdLst/>
            <a:ahLst/>
            <a:cxnLst/>
            <a:rect l="0" t="0" r="0" b="0"/>
            <a:pathLst>
              <a:path w="12192000" h="6858000">
                <a:moveTo>
                  <a:pt x="6048375" y="0"/>
                </a:moveTo>
                <a:lnTo>
                  <a:pt x="5958788" y="43680"/>
                </a:lnTo>
                <a:lnTo>
                  <a:pt x="5871247" y="88157"/>
                </a:lnTo>
                <a:lnTo>
                  <a:pt x="5785708" y="133400"/>
                </a:lnTo>
                <a:lnTo>
                  <a:pt x="5702129" y="179379"/>
                </a:lnTo>
                <a:lnTo>
                  <a:pt x="5620469" y="226063"/>
                </a:lnTo>
                <a:lnTo>
                  <a:pt x="5540683" y="273420"/>
                </a:lnTo>
                <a:lnTo>
                  <a:pt x="5462730" y="321421"/>
                </a:lnTo>
                <a:lnTo>
                  <a:pt x="5386568" y="370034"/>
                </a:lnTo>
                <a:lnTo>
                  <a:pt x="5312153" y="419229"/>
                </a:lnTo>
                <a:lnTo>
                  <a:pt x="5239444" y="468974"/>
                </a:lnTo>
                <a:lnTo>
                  <a:pt x="5168398" y="519240"/>
                </a:lnTo>
                <a:lnTo>
                  <a:pt x="5098972" y="569994"/>
                </a:lnTo>
                <a:lnTo>
                  <a:pt x="5031124" y="621206"/>
                </a:lnTo>
                <a:lnTo>
                  <a:pt x="4964811" y="672846"/>
                </a:lnTo>
                <a:lnTo>
                  <a:pt x="4899991" y="724882"/>
                </a:lnTo>
                <a:lnTo>
                  <a:pt x="4836622" y="777284"/>
                </a:lnTo>
                <a:lnTo>
                  <a:pt x="4774660" y="830021"/>
                </a:lnTo>
                <a:lnTo>
                  <a:pt x="4714064" y="883062"/>
                </a:lnTo>
                <a:lnTo>
                  <a:pt x="4654791" y="936377"/>
                </a:lnTo>
                <a:lnTo>
                  <a:pt x="4596798" y="989934"/>
                </a:lnTo>
                <a:lnTo>
                  <a:pt x="4540044" y="1043702"/>
                </a:lnTo>
                <a:lnTo>
                  <a:pt x="4484484" y="1097651"/>
                </a:lnTo>
                <a:lnTo>
                  <a:pt x="4430078" y="1151750"/>
                </a:lnTo>
                <a:lnTo>
                  <a:pt x="4376782" y="1205968"/>
                </a:lnTo>
                <a:lnTo>
                  <a:pt x="4324555" y="1260275"/>
                </a:lnTo>
                <a:lnTo>
                  <a:pt x="4273353" y="1314639"/>
                </a:lnTo>
                <a:lnTo>
                  <a:pt x="4223134" y="1369029"/>
                </a:lnTo>
                <a:lnTo>
                  <a:pt x="4173855" y="1423416"/>
                </a:lnTo>
                <a:lnTo>
                  <a:pt x="4125475" y="1477768"/>
                </a:lnTo>
                <a:lnTo>
                  <a:pt x="4077950" y="1532053"/>
                </a:lnTo>
                <a:lnTo>
                  <a:pt x="4031238" y="1586242"/>
                </a:lnTo>
                <a:lnTo>
                  <a:pt x="3985297" y="1640304"/>
                </a:lnTo>
                <a:lnTo>
                  <a:pt x="3940084" y="1694207"/>
                </a:lnTo>
                <a:lnTo>
                  <a:pt x="3895556" y="1747921"/>
                </a:lnTo>
                <a:lnTo>
                  <a:pt x="3851672" y="1801416"/>
                </a:lnTo>
                <a:lnTo>
                  <a:pt x="3808388" y="1854659"/>
                </a:lnTo>
                <a:lnTo>
                  <a:pt x="3765663" y="1907621"/>
                </a:lnTo>
                <a:lnTo>
                  <a:pt x="3723453" y="1960271"/>
                </a:lnTo>
                <a:lnTo>
                  <a:pt x="3681716" y="2012577"/>
                </a:lnTo>
                <a:lnTo>
                  <a:pt x="3640411" y="2064509"/>
                </a:lnTo>
                <a:lnTo>
                  <a:pt x="3599493" y="2116036"/>
                </a:lnTo>
                <a:lnTo>
                  <a:pt x="3558921" y="2167128"/>
                </a:lnTo>
                <a:lnTo>
                  <a:pt x="3518652" y="2217753"/>
                </a:lnTo>
                <a:lnTo>
                  <a:pt x="3478644" y="2267881"/>
                </a:lnTo>
                <a:lnTo>
                  <a:pt x="3438855" y="2317480"/>
                </a:lnTo>
                <a:lnTo>
                  <a:pt x="3399241" y="2366521"/>
                </a:lnTo>
                <a:lnTo>
                  <a:pt x="3359760" y="2414972"/>
                </a:lnTo>
                <a:lnTo>
                  <a:pt x="3320371" y="2462802"/>
                </a:lnTo>
                <a:lnTo>
                  <a:pt x="3281029" y="2509980"/>
                </a:lnTo>
                <a:lnTo>
                  <a:pt x="3241694" y="2556477"/>
                </a:lnTo>
                <a:lnTo>
                  <a:pt x="3202321" y="2602260"/>
                </a:lnTo>
                <a:lnTo>
                  <a:pt x="3162870" y="2647299"/>
                </a:lnTo>
                <a:lnTo>
                  <a:pt x="3123297" y="2691564"/>
                </a:lnTo>
                <a:lnTo>
                  <a:pt x="3083560" y="2735022"/>
                </a:lnTo>
                <a:lnTo>
                  <a:pt x="3043616" y="2777645"/>
                </a:lnTo>
                <a:lnTo>
                  <a:pt x="3003423" y="2819400"/>
                </a:lnTo>
                <a:lnTo>
                  <a:pt x="2962939" y="2860257"/>
                </a:lnTo>
                <a:lnTo>
                  <a:pt x="2922120" y="2900185"/>
                </a:lnTo>
                <a:lnTo>
                  <a:pt x="2880925" y="2939154"/>
                </a:lnTo>
                <a:lnTo>
                  <a:pt x="2839311" y="2977132"/>
                </a:lnTo>
                <a:lnTo>
                  <a:pt x="2797235" y="3014088"/>
                </a:lnTo>
                <a:lnTo>
                  <a:pt x="2754656" y="3049993"/>
                </a:lnTo>
                <a:lnTo>
                  <a:pt x="2711529" y="3084814"/>
                </a:lnTo>
                <a:lnTo>
                  <a:pt x="2667814" y="3118522"/>
                </a:lnTo>
                <a:lnTo>
                  <a:pt x="2623468" y="3151085"/>
                </a:lnTo>
                <a:lnTo>
                  <a:pt x="2578447" y="3182472"/>
                </a:lnTo>
                <a:lnTo>
                  <a:pt x="2532710" y="3212653"/>
                </a:lnTo>
                <a:lnTo>
                  <a:pt x="2486214" y="3241597"/>
                </a:lnTo>
                <a:lnTo>
                  <a:pt x="2438916" y="3269273"/>
                </a:lnTo>
                <a:lnTo>
                  <a:pt x="2390775" y="3295650"/>
                </a:lnTo>
              </a:path>
            </a:pathLst>
          </a:custGeom>
          <a:noFill/>
          <a:ln w="9525">
            <a:solidFill>
              <a:srgbClr val="F57B00"/>
            </a:solidFill>
          </a:ln>
        </p:spPr>
        <p:txBody>
          <a:bodyPr/>
          <a:lstStyle/>
          <a:p>
            <a:endParaRPr lang="en-US"/>
          </a:p>
        </p:txBody>
      </p:sp>
      <p:pic>
        <p:nvPicPr>
          <p:cNvPr id="299" name="Picture 298">
            <a:extLst>
              <a:ext uri="{FF2B5EF4-FFF2-40B4-BE49-F238E27FC236}">
                <a16:creationId xmlns:a16="http://schemas.microsoft.com/office/drawing/2014/main" id="{7A9CF818-2D9E-0DFE-8901-EB1BBBC8B31A}"/>
              </a:ext>
            </a:extLst>
          </p:cNvPr>
          <p:cNvPicPr>
            <a:picLocks noChangeAspect="1"/>
          </p:cNvPicPr>
          <p:nvPr/>
        </p:nvPicPr>
        <p:blipFill>
          <a:blip r:embed="rId2"/>
          <a:srcRect/>
          <a:stretch>
            <a:fillRect/>
          </a:stretch>
        </p:blipFill>
        <p:spPr>
          <a:xfrm>
            <a:off x="390525" y="266700"/>
            <a:ext cx="566928" cy="676656"/>
          </a:xfrm>
          <a:prstGeom prst="rect">
            <a:avLst/>
          </a:prstGeom>
        </p:spPr>
      </p:pic>
      <p:sp>
        <p:nvSpPr>
          <p:cNvPr id="301" name="Brand name">
            <a:extLst>
              <a:ext uri="{FF2B5EF4-FFF2-40B4-BE49-F238E27FC236}">
                <a16:creationId xmlns:a16="http://schemas.microsoft.com/office/drawing/2014/main" id="{BEB38CCA-1AFD-57B4-24F5-544CD3100F90}"/>
              </a:ext>
            </a:extLst>
          </p:cNvPr>
          <p:cNvSpPr>
            <a:spLocks noGrp="1"/>
          </p:cNvSpPr>
          <p:nvPr/>
        </p:nvSpPr>
        <p:spPr>
          <a:xfrm>
            <a:off x="1019175" y="504825"/>
            <a:ext cx="2438400" cy="342900"/>
          </a:xfrm>
          <a:prstGeom prst="rect">
            <a:avLst/>
          </a:prstGeom>
          <a:noFill/>
          <a:ln w="0">
            <a:noFill/>
          </a:ln>
        </p:spPr>
        <p:txBody>
          <a:bodyPr wrap="none" lIns="0" tIns="0" rIns="0" bIns="0" anchor="t">
            <a:noAutofit/>
          </a:bodyPr>
          <a:lstStyle/>
          <a:p>
            <a:pPr algn="l" rtl="1">
              <a:lnSpc>
                <a:spcPct val="106000"/>
              </a:lnSpc>
              <a:buNone/>
              <a:defRPr lang="ar-SA" sz="2025" b="1">
                <a:solidFill>
                  <a:srgbClr val="FFFFFF"/>
                </a:solidFill>
                <a:latin typeface="Arial"/>
                <a:ea typeface="Arial"/>
                <a:cs typeface="Arial"/>
              </a:defRPr>
            </a:pPr>
            <a:r>
              <a:rPr lang="ar-SA" sz="2025" b="1">
                <a:solidFill>
                  <a:srgbClr val="FFFFFF"/>
                </a:solidFill>
                <a:latin typeface="Arial"/>
                <a:ea typeface="Arial"/>
                <a:cs typeface="Arial"/>
              </a:rPr>
              <a:t>‏بيور إن</a:t>
            </a:r>
          </a:p>
        </p:txBody>
      </p:sp>
      <p:sp>
        <p:nvSpPr>
          <p:cNvPr id="129" name="Thank You title">
            <a:extLst>
              <a:ext uri="{FF2B5EF4-FFF2-40B4-BE49-F238E27FC236}">
                <a16:creationId xmlns:a16="http://schemas.microsoft.com/office/drawing/2014/main" id="{31E74E9B-D069-3A8E-B675-6019BD6D704D}"/>
              </a:ext>
            </a:extLst>
          </p:cNvPr>
          <p:cNvSpPr>
            <a:spLocks noGrp="1"/>
          </p:cNvSpPr>
          <p:nvPr/>
        </p:nvSpPr>
        <p:spPr>
          <a:xfrm>
            <a:off x="-637696" y="1543050"/>
            <a:ext cx="4095750" cy="742950"/>
          </a:xfrm>
          <a:prstGeom prst="rect">
            <a:avLst/>
          </a:prstGeom>
          <a:noFill/>
          <a:ln w="0">
            <a:noFill/>
          </a:ln>
        </p:spPr>
        <p:txBody>
          <a:bodyPr wrap="none" lIns="0" tIns="0" rIns="0" bIns="0" anchor="t">
            <a:noAutofit/>
          </a:bodyPr>
          <a:lstStyle/>
          <a:p>
            <a:pPr algn="r" rtl="1">
              <a:lnSpc>
                <a:spcPct val="112000"/>
              </a:lnSpc>
              <a:buNone/>
              <a:defRPr lang="ar-SA" sz="5400" b="1">
                <a:solidFill>
                  <a:schemeClr val="bg1"/>
                </a:solidFill>
                <a:latin typeface="Arial"/>
                <a:ea typeface="Arial"/>
                <a:cs typeface="Arial"/>
              </a:defRPr>
            </a:pPr>
            <a:r>
              <a:rPr lang="ar-SA" sz="5400" b="1" dirty="0">
                <a:solidFill>
                  <a:schemeClr val="bg1"/>
                </a:solidFill>
                <a:latin typeface="Arial"/>
                <a:ea typeface="Arial"/>
                <a:cs typeface="Arial"/>
              </a:rPr>
              <a:t>‏شكراً </a:t>
            </a:r>
            <a:r>
              <a:rPr lang="ar-SA" sz="5400" b="1" dirty="0">
                <a:solidFill>
                  <a:srgbClr val="F47B00"/>
                </a:solidFill>
                <a:latin typeface="Arial"/>
                <a:ea typeface="Arial"/>
                <a:cs typeface="Arial"/>
              </a:rPr>
              <a:t>لكم</a:t>
            </a:r>
          </a:p>
        </p:txBody>
      </p:sp>
      <p:sp>
        <p:nvSpPr>
          <p:cNvPr id="131" name="Heading orange rule — editable">
            <a:extLst>
              <a:ext uri="{FF2B5EF4-FFF2-40B4-BE49-F238E27FC236}">
                <a16:creationId xmlns:a16="http://schemas.microsoft.com/office/drawing/2014/main" id="{26AF1765-F3E8-A0AC-46D7-7376802D6519}"/>
              </a:ext>
            </a:extLst>
          </p:cNvPr>
          <p:cNvSpPr>
            <a:spLocks noGrp="1"/>
          </p:cNvSpPr>
          <p:nvPr/>
        </p:nvSpPr>
        <p:spPr>
          <a:xfrm>
            <a:off x="2784315" y="2486025"/>
            <a:ext cx="628650" cy="38100"/>
          </a:xfrm>
          <a:prstGeom prst="roundRect">
            <a:avLst>
              <a:gd name="adj" fmla="val 50000"/>
            </a:avLst>
          </a:prstGeom>
          <a:solidFill>
            <a:srgbClr val="ED7A00"/>
          </a:solidFill>
          <a:ln w="0">
            <a:noFill/>
          </a:ln>
        </p:spPr>
        <p:txBody>
          <a:bodyPr/>
          <a:lstStyle/>
          <a:p>
            <a:endParaRPr lang="en-US"/>
          </a:p>
        </p:txBody>
      </p:sp>
      <p:sp>
        <p:nvSpPr>
          <p:cNvPr id="133" name="Closing appreciation">
            <a:extLst>
              <a:ext uri="{FF2B5EF4-FFF2-40B4-BE49-F238E27FC236}">
                <a16:creationId xmlns:a16="http://schemas.microsoft.com/office/drawing/2014/main" id="{E9FCF8B2-D2AC-A229-469A-5C60E2F12FDA}"/>
              </a:ext>
            </a:extLst>
          </p:cNvPr>
          <p:cNvSpPr>
            <a:spLocks noGrp="1"/>
          </p:cNvSpPr>
          <p:nvPr/>
        </p:nvSpPr>
        <p:spPr>
          <a:xfrm>
            <a:off x="-105981" y="2619375"/>
            <a:ext cx="4095750" cy="561975"/>
          </a:xfrm>
          <a:prstGeom prst="rect">
            <a:avLst/>
          </a:prstGeom>
          <a:noFill/>
          <a:ln w="0">
            <a:noFill/>
          </a:ln>
        </p:spPr>
        <p:txBody>
          <a:bodyPr wrap="none" lIns="0" tIns="0" rIns="0" bIns="0" anchor="t">
            <a:noAutofit/>
          </a:bodyPr>
          <a:lstStyle/>
          <a:p>
            <a:pPr algn="r" rtl="1">
              <a:lnSpc>
                <a:spcPct val="112000"/>
              </a:lnSpc>
              <a:buNone/>
              <a:defRPr lang="ar-SA" sz="1538" b="0">
                <a:solidFill>
                  <a:schemeClr val="bg1"/>
                </a:solidFill>
                <a:latin typeface="Arial"/>
                <a:ea typeface="Arial"/>
                <a:cs typeface="Arial"/>
              </a:defRPr>
            </a:pPr>
            <a:r>
              <a:rPr lang="ar-SA" sz="1538" b="0">
                <a:solidFill>
                  <a:schemeClr val="bg1"/>
                </a:solidFill>
                <a:latin typeface="Arial"/>
                <a:ea typeface="Arial"/>
                <a:cs typeface="Arial"/>
              </a:rPr>
              <a:t>‏نقدر لكم وقتكم</a:t>
            </a:r>
          </a:p>
          <a:p>
            <a:pPr algn="r" rtl="1">
              <a:lnSpc>
                <a:spcPct val="112000"/>
              </a:lnSpc>
              <a:buNone/>
              <a:defRPr lang="ar-SA" sz="1538" b="0">
                <a:solidFill>
                  <a:schemeClr val="bg1"/>
                </a:solidFill>
                <a:latin typeface="Arial"/>
                <a:ea typeface="Arial"/>
                <a:cs typeface="Arial"/>
              </a:defRPr>
            </a:pPr>
            <a:r>
              <a:rPr lang="ar-SA" sz="1538" b="0">
                <a:solidFill>
                  <a:schemeClr val="bg1"/>
                </a:solidFill>
                <a:latin typeface="Arial"/>
                <a:ea typeface="Arial"/>
                <a:cs typeface="Arial"/>
              </a:rPr>
              <a:t>‏واهتمامكم.</a:t>
            </a:r>
          </a:p>
        </p:txBody>
      </p:sp>
      <p:sp>
        <p:nvSpPr>
          <p:cNvPr id="135" name="Closing partnership message">
            <a:extLst>
              <a:ext uri="{FF2B5EF4-FFF2-40B4-BE49-F238E27FC236}">
                <a16:creationId xmlns:a16="http://schemas.microsoft.com/office/drawing/2014/main" id="{218D3636-5C8D-090B-7C7E-1149D0C4E600}"/>
              </a:ext>
            </a:extLst>
          </p:cNvPr>
          <p:cNvSpPr>
            <a:spLocks noGrp="1"/>
          </p:cNvSpPr>
          <p:nvPr/>
        </p:nvSpPr>
        <p:spPr>
          <a:xfrm>
            <a:off x="-105981" y="3209925"/>
            <a:ext cx="4095750" cy="838200"/>
          </a:xfrm>
          <a:prstGeom prst="rect">
            <a:avLst/>
          </a:prstGeom>
          <a:noFill/>
          <a:ln w="0">
            <a:noFill/>
          </a:ln>
        </p:spPr>
        <p:txBody>
          <a:bodyPr wrap="none" lIns="0" tIns="0" rIns="0" bIns="0" anchor="t">
            <a:noAutofit/>
          </a:bodyPr>
          <a:lstStyle/>
          <a:p>
            <a:pPr algn="r" rtl="1">
              <a:lnSpc>
                <a:spcPct val="112000"/>
              </a:lnSpc>
              <a:buNone/>
              <a:defRPr lang="ar-SA" sz="1538" b="0">
                <a:solidFill>
                  <a:schemeClr val="bg1"/>
                </a:solidFill>
                <a:latin typeface="Arial"/>
                <a:ea typeface="Arial"/>
                <a:cs typeface="Arial"/>
              </a:defRPr>
            </a:pPr>
            <a:r>
              <a:rPr lang="ar-SA" sz="1538" b="0">
                <a:solidFill>
                  <a:schemeClr val="bg1"/>
                </a:solidFill>
                <a:latin typeface="Arial"/>
                <a:ea typeface="Arial"/>
                <a:cs typeface="Arial"/>
              </a:rPr>
              <a:t>‏نتطلع إلى فرصة العمل معاً</a:t>
            </a:r>
          </a:p>
          <a:p>
            <a:pPr algn="r" rtl="1">
              <a:lnSpc>
                <a:spcPct val="112000"/>
              </a:lnSpc>
              <a:buNone/>
              <a:defRPr lang="ar-SA" sz="1538" b="0">
                <a:solidFill>
                  <a:schemeClr val="bg1"/>
                </a:solidFill>
                <a:latin typeface="Arial"/>
                <a:ea typeface="Arial"/>
                <a:cs typeface="Arial"/>
              </a:defRPr>
            </a:pPr>
            <a:r>
              <a:rPr lang="ar-SA" sz="1538" b="0">
                <a:solidFill>
                  <a:schemeClr val="bg1"/>
                </a:solidFill>
                <a:latin typeface="Arial"/>
                <a:ea typeface="Arial"/>
                <a:cs typeface="Arial"/>
              </a:rPr>
              <a:t>‏وتحقيق قيمة مشتركة</a:t>
            </a:r>
          </a:p>
          <a:p>
            <a:pPr algn="r" rtl="1">
              <a:lnSpc>
                <a:spcPct val="112000"/>
              </a:lnSpc>
              <a:buNone/>
              <a:defRPr lang="ar-SA" sz="1538" b="0">
                <a:solidFill>
                  <a:schemeClr val="bg1"/>
                </a:solidFill>
                <a:latin typeface="Arial"/>
                <a:ea typeface="Arial"/>
                <a:cs typeface="Arial"/>
              </a:defRPr>
            </a:pPr>
            <a:r>
              <a:rPr lang="ar-SA" sz="1538" b="0">
                <a:solidFill>
                  <a:schemeClr val="bg1"/>
                </a:solidFill>
                <a:latin typeface="Arial"/>
                <a:ea typeface="Arial"/>
                <a:cs typeface="Arial"/>
              </a:rPr>
              <a:t>‏من خلال شراكة موثوقة.</a:t>
            </a:r>
          </a:p>
        </p:txBody>
      </p:sp>
      <p:sp>
        <p:nvSpPr>
          <p:cNvPr id="137" name="Partnership icon circle — editable">
            <a:extLst>
              <a:ext uri="{FF2B5EF4-FFF2-40B4-BE49-F238E27FC236}">
                <a16:creationId xmlns:a16="http://schemas.microsoft.com/office/drawing/2014/main" id="{D73EBF9E-3C28-F6CA-E8A0-DF6C17F9401D}"/>
              </a:ext>
            </a:extLst>
          </p:cNvPr>
          <p:cNvSpPr>
            <a:spLocks noGrp="1"/>
          </p:cNvSpPr>
          <p:nvPr/>
        </p:nvSpPr>
        <p:spPr>
          <a:xfrm>
            <a:off x="571500" y="4219575"/>
            <a:ext cx="838200" cy="752475"/>
          </a:xfrm>
          <a:prstGeom prst="ellipse">
            <a:avLst/>
          </a:prstGeom>
          <a:solidFill>
            <a:srgbClr val="00204A"/>
          </a:solidFill>
          <a:ln w="0">
            <a:noFill/>
          </a:ln>
        </p:spPr>
        <p:txBody>
          <a:bodyPr/>
          <a:lstStyle/>
          <a:p>
            <a:endParaRPr lang="en-US"/>
          </a:p>
        </p:txBody>
      </p:sp>
      <p:sp>
        <p:nvSpPr>
          <p:cNvPr id="139" name="Partnership handshake — editable">
            <a:extLst>
              <a:ext uri="{FF2B5EF4-FFF2-40B4-BE49-F238E27FC236}">
                <a16:creationId xmlns:a16="http://schemas.microsoft.com/office/drawing/2014/main" id="{2E62F90A-5423-0FC2-AB80-7DF91C97A314}"/>
              </a:ext>
            </a:extLst>
          </p:cNvPr>
          <p:cNvSpPr>
            <a:spLocks noGrp="1"/>
          </p:cNvSpPr>
          <p:nvPr/>
        </p:nvSpPr>
        <p:spPr>
          <a:xfrm>
            <a:off x="723900" y="4400550"/>
            <a:ext cx="542925" cy="476250"/>
          </a:xfrm>
          <a:custGeom>
            <a:avLst/>
            <a:gdLst/>
            <a:ahLst/>
            <a:cxnLst/>
            <a:rect l="0" t="0" r="0" b="0"/>
            <a:pathLst>
              <a:path w="571500" h="571500">
                <a:moveTo>
                  <a:pt x="28575" y="180975"/>
                </a:moveTo>
                <a:lnTo>
                  <a:pt x="133350" y="38100"/>
                </a:lnTo>
                <a:lnTo>
                  <a:pt x="209550" y="76200"/>
                </a:lnTo>
                <a:lnTo>
                  <a:pt x="114300" y="238125"/>
                </a:lnTo>
                <a:lnTo>
                  <a:pt x="28575" y="180975"/>
                </a:lnTo>
              </a:path>
              <a:path w="571500" h="571500">
                <a:moveTo>
                  <a:pt x="371475" y="76200"/>
                </a:moveTo>
                <a:lnTo>
                  <a:pt x="438150" y="38100"/>
                </a:lnTo>
                <a:lnTo>
                  <a:pt x="552450" y="190500"/>
                </a:lnTo>
                <a:lnTo>
                  <a:pt x="476250" y="247650"/>
                </a:lnTo>
                <a:lnTo>
                  <a:pt x="371475" y="76200"/>
                </a:lnTo>
              </a:path>
              <a:path w="571500" h="571500">
                <a:moveTo>
                  <a:pt x="171450" y="123825"/>
                </a:moveTo>
                <a:lnTo>
                  <a:pt x="257175" y="95250"/>
                </a:lnTo>
                <a:lnTo>
                  <a:pt x="314325" y="133350"/>
                </a:lnTo>
                <a:lnTo>
                  <a:pt x="409575" y="114300"/>
                </a:lnTo>
              </a:path>
              <a:path w="571500" h="571500">
                <a:moveTo>
                  <a:pt x="114300" y="238125"/>
                </a:moveTo>
                <a:lnTo>
                  <a:pt x="266700" y="381000"/>
                </a:lnTo>
                <a:lnTo>
                  <a:pt x="333375" y="409575"/>
                </a:lnTo>
                <a:lnTo>
                  <a:pt x="400050" y="361950"/>
                </a:lnTo>
                <a:lnTo>
                  <a:pt x="457200" y="276225"/>
                </a:lnTo>
                <a:lnTo>
                  <a:pt x="390525" y="190500"/>
                </a:lnTo>
                <a:lnTo>
                  <a:pt x="323850" y="152400"/>
                </a:lnTo>
                <a:lnTo>
                  <a:pt x="266700" y="200025"/>
                </a:lnTo>
                <a:lnTo>
                  <a:pt x="219075" y="171450"/>
                </a:lnTo>
                <a:lnTo>
                  <a:pt x="247650" y="123825"/>
                </a:lnTo>
              </a:path>
              <a:path w="571500" h="571500">
                <a:moveTo>
                  <a:pt x="200025" y="257175"/>
                </a:moveTo>
                <a:lnTo>
                  <a:pt x="295275" y="352425"/>
                </a:lnTo>
              </a:path>
              <a:path w="571500" h="571500">
                <a:moveTo>
                  <a:pt x="257175" y="219075"/>
                </a:moveTo>
                <a:lnTo>
                  <a:pt x="361950" y="323850"/>
                </a:lnTo>
              </a:path>
              <a:path w="571500" h="571500">
                <a:moveTo>
                  <a:pt x="314325" y="190500"/>
                </a:moveTo>
                <a:lnTo>
                  <a:pt x="419100" y="285750"/>
                </a:lnTo>
              </a:path>
              <a:path w="571500" h="571500">
                <a:moveTo>
                  <a:pt x="161925" y="238125"/>
                </a:moveTo>
                <a:lnTo>
                  <a:pt x="114300" y="295275"/>
                </a:lnTo>
                <a:lnTo>
                  <a:pt x="152400" y="333375"/>
                </a:lnTo>
                <a:lnTo>
                  <a:pt x="209550" y="276225"/>
                </a:lnTo>
              </a:path>
              <a:path w="571500" h="571500">
                <a:moveTo>
                  <a:pt x="209550" y="295275"/>
                </a:moveTo>
                <a:lnTo>
                  <a:pt x="161925" y="352425"/>
                </a:lnTo>
                <a:lnTo>
                  <a:pt x="200025" y="390525"/>
                </a:lnTo>
                <a:lnTo>
                  <a:pt x="257175" y="333375"/>
                </a:lnTo>
              </a:path>
              <a:path w="571500" h="571500">
                <a:moveTo>
                  <a:pt x="257175" y="342900"/>
                </a:moveTo>
                <a:lnTo>
                  <a:pt x="219075" y="390525"/>
                </a:lnTo>
                <a:lnTo>
                  <a:pt x="257175" y="428625"/>
                </a:lnTo>
                <a:lnTo>
                  <a:pt x="304800" y="381000"/>
                </a:lnTo>
              </a:path>
            </a:pathLst>
          </a:custGeom>
          <a:noFill/>
          <a:ln w="17145">
            <a:solidFill>
              <a:srgbClr val="FFFFFF"/>
            </a:solidFill>
          </a:ln>
        </p:spPr>
        <p:txBody>
          <a:bodyPr/>
          <a:lstStyle/>
          <a:p>
            <a:endParaRPr lang="en-US"/>
          </a:p>
        </p:txBody>
      </p:sp>
      <p:sp>
        <p:nvSpPr>
          <p:cNvPr id="141" name="Handshake orange accents — editable">
            <a:extLst>
              <a:ext uri="{FF2B5EF4-FFF2-40B4-BE49-F238E27FC236}">
                <a16:creationId xmlns:a16="http://schemas.microsoft.com/office/drawing/2014/main" id="{92BAF089-304C-4AE8-E758-AEDBFAD09C2D}"/>
              </a:ext>
            </a:extLst>
          </p:cNvPr>
          <p:cNvSpPr>
            <a:spLocks noGrp="1"/>
          </p:cNvSpPr>
          <p:nvPr/>
        </p:nvSpPr>
        <p:spPr>
          <a:xfrm>
            <a:off x="723900" y="4400550"/>
            <a:ext cx="542925" cy="476250"/>
          </a:xfrm>
          <a:custGeom>
            <a:avLst/>
            <a:gdLst/>
            <a:ahLst/>
            <a:cxnLst/>
            <a:rect l="0" t="0" r="0" b="0"/>
            <a:pathLst>
              <a:path w="571500" h="571500">
                <a:moveTo>
                  <a:pt x="161925" y="238125"/>
                </a:moveTo>
                <a:lnTo>
                  <a:pt x="114300" y="295275"/>
                </a:lnTo>
                <a:lnTo>
                  <a:pt x="152400" y="333375"/>
                </a:lnTo>
                <a:lnTo>
                  <a:pt x="209550" y="276225"/>
                </a:lnTo>
              </a:path>
              <a:path w="571500" h="571500">
                <a:moveTo>
                  <a:pt x="209550" y="295275"/>
                </a:moveTo>
                <a:lnTo>
                  <a:pt x="161925" y="352425"/>
                </a:lnTo>
                <a:lnTo>
                  <a:pt x="200025" y="390525"/>
                </a:lnTo>
                <a:lnTo>
                  <a:pt x="257175" y="333375"/>
                </a:lnTo>
              </a:path>
            </a:pathLst>
          </a:custGeom>
          <a:noFill/>
          <a:ln w="14288">
            <a:solidFill>
              <a:srgbClr val="ED7A00"/>
            </a:solidFill>
          </a:ln>
        </p:spPr>
        <p:txBody>
          <a:bodyPr/>
          <a:lstStyle/>
          <a:p>
            <a:endParaRPr lang="en-US"/>
          </a:p>
        </p:txBody>
      </p:sp>
      <p:sp>
        <p:nvSpPr>
          <p:cNvPr id="143" name="Partnership orange divider — editable">
            <a:extLst>
              <a:ext uri="{FF2B5EF4-FFF2-40B4-BE49-F238E27FC236}">
                <a16:creationId xmlns:a16="http://schemas.microsoft.com/office/drawing/2014/main" id="{E3FC72EF-CC62-1E23-3A2B-72ED22B5CFB0}"/>
              </a:ext>
            </a:extLst>
          </p:cNvPr>
          <p:cNvSpPr>
            <a:spLocks noGrp="1"/>
          </p:cNvSpPr>
          <p:nvPr/>
        </p:nvSpPr>
        <p:spPr>
          <a:xfrm>
            <a:off x="1628775" y="4343400"/>
            <a:ext cx="11430" cy="495300"/>
          </a:xfrm>
          <a:prstGeom prst="rect">
            <a:avLst/>
          </a:prstGeom>
          <a:solidFill>
            <a:srgbClr val="ED7A00"/>
          </a:solidFill>
          <a:ln w="0">
            <a:noFill/>
          </a:ln>
        </p:spPr>
        <p:txBody>
          <a:bodyPr/>
          <a:lstStyle/>
          <a:p>
            <a:endParaRPr lang="en-US"/>
          </a:p>
        </p:txBody>
      </p:sp>
      <p:sp>
        <p:nvSpPr>
          <p:cNvPr id="145" name="Partnership statement">
            <a:extLst>
              <a:ext uri="{FF2B5EF4-FFF2-40B4-BE49-F238E27FC236}">
                <a16:creationId xmlns:a16="http://schemas.microsoft.com/office/drawing/2014/main" id="{23218AF6-866B-0CAB-4615-3354F6672C8B}"/>
              </a:ext>
            </a:extLst>
          </p:cNvPr>
          <p:cNvSpPr>
            <a:spLocks noGrp="1"/>
          </p:cNvSpPr>
          <p:nvPr/>
        </p:nvSpPr>
        <p:spPr>
          <a:xfrm>
            <a:off x="1828800" y="4320666"/>
            <a:ext cx="2952750" cy="276225"/>
          </a:xfrm>
          <a:prstGeom prst="rect">
            <a:avLst/>
          </a:prstGeom>
          <a:noFill/>
          <a:ln w="0">
            <a:noFill/>
          </a:ln>
        </p:spPr>
        <p:txBody>
          <a:bodyPr wrap="none" lIns="0" tIns="0" rIns="0" bIns="0" anchor="t">
            <a:noAutofit/>
          </a:bodyPr>
          <a:lstStyle/>
          <a:p>
            <a:pPr algn="r" rtl="1">
              <a:lnSpc>
                <a:spcPct val="112000"/>
              </a:lnSpc>
              <a:buNone/>
              <a:defRPr lang="ar-SA" sz="1313" b="0">
                <a:solidFill>
                  <a:schemeClr val="bg1"/>
                </a:solidFill>
                <a:latin typeface="Arial"/>
                <a:ea typeface="Arial"/>
                <a:cs typeface="Arial"/>
              </a:defRPr>
            </a:pPr>
            <a:r>
              <a:rPr lang="ar-SA" sz="1313" b="0">
                <a:solidFill>
                  <a:schemeClr val="bg1"/>
                </a:solidFill>
                <a:latin typeface="Arial"/>
                <a:ea typeface="Arial"/>
                <a:cs typeface="Arial"/>
              </a:rPr>
              <a:t>‏معاً، ندفع عجلة التقدم</a:t>
            </a:r>
          </a:p>
        </p:txBody>
      </p:sp>
      <p:sp>
        <p:nvSpPr>
          <p:cNvPr id="147" name="Partnership statement orange">
            <a:extLst>
              <a:ext uri="{FF2B5EF4-FFF2-40B4-BE49-F238E27FC236}">
                <a16:creationId xmlns:a16="http://schemas.microsoft.com/office/drawing/2014/main" id="{9F1238E2-A65E-9920-D357-F1618D148C15}"/>
              </a:ext>
            </a:extLst>
          </p:cNvPr>
          <p:cNvSpPr>
            <a:spLocks noGrp="1"/>
          </p:cNvSpPr>
          <p:nvPr/>
        </p:nvSpPr>
        <p:spPr>
          <a:xfrm>
            <a:off x="1828800" y="4596891"/>
            <a:ext cx="2952750" cy="266700"/>
          </a:xfrm>
          <a:prstGeom prst="rect">
            <a:avLst/>
          </a:prstGeom>
          <a:noFill/>
          <a:ln w="0">
            <a:noFill/>
          </a:ln>
        </p:spPr>
        <p:txBody>
          <a:bodyPr wrap="none" lIns="0" tIns="0" rIns="0" bIns="0" anchor="t">
            <a:noAutofit/>
          </a:bodyPr>
          <a:lstStyle/>
          <a:p>
            <a:pPr algn="r" rtl="1">
              <a:lnSpc>
                <a:spcPct val="112000"/>
              </a:lnSpc>
              <a:buNone/>
              <a:defRPr lang="ar-SA" sz="1313" b="0">
                <a:solidFill>
                  <a:srgbClr val="ED7A00"/>
                </a:solidFill>
                <a:latin typeface="Arial"/>
                <a:ea typeface="Arial"/>
                <a:cs typeface="Arial"/>
              </a:defRPr>
            </a:pPr>
            <a:r>
              <a:rPr lang="ar-SA" sz="1313" b="0">
                <a:solidFill>
                  <a:srgbClr val="ED7A00"/>
                </a:solidFill>
                <a:latin typeface="Arial"/>
                <a:ea typeface="Arial"/>
                <a:cs typeface="Arial"/>
              </a:rPr>
              <a:t>‏ونقود التميز.</a:t>
            </a:r>
          </a:p>
        </p:txBody>
      </p:sp>
      <p:sp>
        <p:nvSpPr>
          <p:cNvPr id="150" name="Location orange circle — editable">
            <a:extLst>
              <a:ext uri="{FF2B5EF4-FFF2-40B4-BE49-F238E27FC236}">
                <a16:creationId xmlns:a16="http://schemas.microsoft.com/office/drawing/2014/main" id="{5D000048-DFA1-E62F-C246-8327883730E5}"/>
              </a:ext>
            </a:extLst>
          </p:cNvPr>
          <p:cNvSpPr>
            <a:spLocks noGrp="1"/>
          </p:cNvSpPr>
          <p:nvPr/>
        </p:nvSpPr>
        <p:spPr>
          <a:xfrm>
            <a:off x="571500" y="6153150"/>
            <a:ext cx="495300" cy="457200"/>
          </a:xfrm>
          <a:prstGeom prst="ellipse">
            <a:avLst/>
          </a:prstGeom>
          <a:noFill/>
          <a:ln w="11430">
            <a:solidFill>
              <a:srgbClr val="ED7A00"/>
            </a:solidFill>
          </a:ln>
        </p:spPr>
        <p:txBody>
          <a:bodyPr/>
          <a:lstStyle/>
          <a:p>
            <a:endParaRPr lang="en-US"/>
          </a:p>
        </p:txBody>
      </p:sp>
      <p:sp>
        <p:nvSpPr>
          <p:cNvPr id="152" name="Location icon — editable">
            <a:extLst>
              <a:ext uri="{FF2B5EF4-FFF2-40B4-BE49-F238E27FC236}">
                <a16:creationId xmlns:a16="http://schemas.microsoft.com/office/drawing/2014/main" id="{EBD5E9DA-5B56-7145-9E39-16E74CA15AAB}"/>
              </a:ext>
            </a:extLst>
          </p:cNvPr>
          <p:cNvSpPr>
            <a:spLocks noGrp="1"/>
          </p:cNvSpPr>
          <p:nvPr/>
        </p:nvSpPr>
        <p:spPr>
          <a:xfrm>
            <a:off x="704850" y="6248400"/>
            <a:ext cx="238125" cy="266700"/>
          </a:xfrm>
          <a:custGeom>
            <a:avLst/>
            <a:gdLst/>
            <a:ahLst/>
            <a:cxnLst/>
            <a:rect l="0" t="0" r="0" b="0"/>
            <a:pathLst>
              <a:path w="571500" h="571500">
                <a:moveTo>
                  <a:pt x="285750" y="523875"/>
                </a:moveTo>
                <a:lnTo>
                  <a:pt x="280965" y="517692"/>
                </a:lnTo>
                <a:lnTo>
                  <a:pt x="276137" y="511524"/>
                </a:lnTo>
                <a:lnTo>
                  <a:pt x="271272" y="505371"/>
                </a:lnTo>
                <a:lnTo>
                  <a:pt x="266375" y="499234"/>
                </a:lnTo>
                <a:lnTo>
                  <a:pt x="261452" y="493112"/>
                </a:lnTo>
                <a:lnTo>
                  <a:pt x="256508" y="487004"/>
                </a:lnTo>
                <a:lnTo>
                  <a:pt x="251548" y="480910"/>
                </a:lnTo>
                <a:lnTo>
                  <a:pt x="246578" y="474830"/>
                </a:lnTo>
                <a:lnTo>
                  <a:pt x="241602" y="468765"/>
                </a:lnTo>
                <a:lnTo>
                  <a:pt x="236626" y="462712"/>
                </a:lnTo>
                <a:lnTo>
                  <a:pt x="231655" y="456673"/>
                </a:lnTo>
                <a:lnTo>
                  <a:pt x="226695" y="450647"/>
                </a:lnTo>
                <a:lnTo>
                  <a:pt x="221751" y="444633"/>
                </a:lnTo>
                <a:lnTo>
                  <a:pt x="216828" y="438632"/>
                </a:lnTo>
                <a:lnTo>
                  <a:pt x="211931" y="432643"/>
                </a:lnTo>
                <a:lnTo>
                  <a:pt x="207066" y="426666"/>
                </a:lnTo>
                <a:lnTo>
                  <a:pt x="202239" y="420701"/>
                </a:lnTo>
                <a:lnTo>
                  <a:pt x="197453" y="414747"/>
                </a:lnTo>
                <a:lnTo>
                  <a:pt x="192715" y="408804"/>
                </a:lnTo>
                <a:lnTo>
                  <a:pt x="188031" y="402872"/>
                </a:lnTo>
                <a:lnTo>
                  <a:pt x="183404" y="396951"/>
                </a:lnTo>
                <a:lnTo>
                  <a:pt x="178841" y="391040"/>
                </a:lnTo>
                <a:lnTo>
                  <a:pt x="174346" y="385139"/>
                </a:lnTo>
                <a:lnTo>
                  <a:pt x="169926" y="379247"/>
                </a:lnTo>
                <a:lnTo>
                  <a:pt x="165585" y="373366"/>
                </a:lnTo>
                <a:lnTo>
                  <a:pt x="161329" y="367493"/>
                </a:lnTo>
                <a:lnTo>
                  <a:pt x="157163" y="361630"/>
                </a:lnTo>
                <a:lnTo>
                  <a:pt x="153091" y="355775"/>
                </a:lnTo>
                <a:lnTo>
                  <a:pt x="149121" y="349929"/>
                </a:lnTo>
                <a:lnTo>
                  <a:pt x="145256" y="344091"/>
                </a:lnTo>
                <a:lnTo>
                  <a:pt x="141503" y="338260"/>
                </a:lnTo>
                <a:lnTo>
                  <a:pt x="137866" y="332438"/>
                </a:lnTo>
                <a:lnTo>
                  <a:pt x="134350" y="326623"/>
                </a:lnTo>
                <a:lnTo>
                  <a:pt x="130962" y="320815"/>
                </a:lnTo>
                <a:lnTo>
                  <a:pt x="127706" y="315014"/>
                </a:lnTo>
                <a:lnTo>
                  <a:pt x="124587" y="309220"/>
                </a:lnTo>
                <a:lnTo>
                  <a:pt x="121611" y="303432"/>
                </a:lnTo>
                <a:lnTo>
                  <a:pt x="118784" y="297650"/>
                </a:lnTo>
                <a:lnTo>
                  <a:pt x="116110" y="291873"/>
                </a:lnTo>
                <a:lnTo>
                  <a:pt x="113594" y="286103"/>
                </a:lnTo>
                <a:lnTo>
                  <a:pt x="111243" y="280337"/>
                </a:lnTo>
                <a:lnTo>
                  <a:pt x="109061" y="274577"/>
                </a:lnTo>
                <a:lnTo>
                  <a:pt x="107054" y="268822"/>
                </a:lnTo>
                <a:lnTo>
                  <a:pt x="105227" y="263071"/>
                </a:lnTo>
                <a:lnTo>
                  <a:pt x="103584" y="257324"/>
                </a:lnTo>
                <a:lnTo>
                  <a:pt x="102133" y="251581"/>
                </a:lnTo>
                <a:lnTo>
                  <a:pt x="100877" y="245842"/>
                </a:lnTo>
                <a:lnTo>
                  <a:pt x="99822" y="240106"/>
                </a:lnTo>
                <a:lnTo>
                  <a:pt x="98974" y="234374"/>
                </a:lnTo>
                <a:lnTo>
                  <a:pt x="98337" y="228644"/>
                </a:lnTo>
                <a:lnTo>
                  <a:pt x="97917" y="222917"/>
                </a:lnTo>
                <a:lnTo>
                  <a:pt x="97719" y="217193"/>
                </a:lnTo>
                <a:lnTo>
                  <a:pt x="97749" y="211470"/>
                </a:lnTo>
                <a:lnTo>
                  <a:pt x="98012" y="205750"/>
                </a:lnTo>
                <a:lnTo>
                  <a:pt x="98513" y="200031"/>
                </a:lnTo>
                <a:lnTo>
                  <a:pt x="99258" y="194313"/>
                </a:lnTo>
                <a:lnTo>
                  <a:pt x="100251" y="188596"/>
                </a:lnTo>
                <a:lnTo>
                  <a:pt x="101498" y="182880"/>
                </a:lnTo>
                <a:lnTo>
                  <a:pt x="103004" y="177165"/>
                </a:lnTo>
                <a:lnTo>
                  <a:pt x="104775" y="171450"/>
                </a:lnTo>
              </a:path>
              <a:path w="571500" h="571500">
                <a:moveTo>
                  <a:pt x="104775" y="171450"/>
                </a:moveTo>
                <a:lnTo>
                  <a:pt x="106884" y="162552"/>
                </a:lnTo>
                <a:lnTo>
                  <a:pt x="109392" y="153956"/>
                </a:lnTo>
                <a:lnTo>
                  <a:pt x="112285" y="145661"/>
                </a:lnTo>
                <a:lnTo>
                  <a:pt x="115550" y="137668"/>
                </a:lnTo>
                <a:lnTo>
                  <a:pt x="119173" y="129977"/>
                </a:lnTo>
                <a:lnTo>
                  <a:pt x="123139" y="122587"/>
                </a:lnTo>
                <a:lnTo>
                  <a:pt x="127436" y="115499"/>
                </a:lnTo>
                <a:lnTo>
                  <a:pt x="132049" y="108712"/>
                </a:lnTo>
                <a:lnTo>
                  <a:pt x="136965" y="102227"/>
                </a:lnTo>
                <a:lnTo>
                  <a:pt x="142169" y="96044"/>
                </a:lnTo>
                <a:lnTo>
                  <a:pt x="147649" y="90162"/>
                </a:lnTo>
                <a:lnTo>
                  <a:pt x="153391" y="84582"/>
                </a:lnTo>
                <a:lnTo>
                  <a:pt x="159380" y="79304"/>
                </a:lnTo>
                <a:lnTo>
                  <a:pt x="165602" y="74327"/>
                </a:lnTo>
                <a:lnTo>
                  <a:pt x="172045" y="69652"/>
                </a:lnTo>
                <a:lnTo>
                  <a:pt x="178695" y="65278"/>
                </a:lnTo>
                <a:lnTo>
                  <a:pt x="185537" y="61206"/>
                </a:lnTo>
                <a:lnTo>
                  <a:pt x="192557" y="57436"/>
                </a:lnTo>
                <a:lnTo>
                  <a:pt x="199743" y="53967"/>
                </a:lnTo>
                <a:lnTo>
                  <a:pt x="207081" y="50800"/>
                </a:lnTo>
                <a:lnTo>
                  <a:pt x="214555" y="47935"/>
                </a:lnTo>
                <a:lnTo>
                  <a:pt x="222154" y="45371"/>
                </a:lnTo>
                <a:lnTo>
                  <a:pt x="229863" y="43109"/>
                </a:lnTo>
                <a:lnTo>
                  <a:pt x="237668" y="41148"/>
                </a:lnTo>
                <a:lnTo>
                  <a:pt x="245555" y="39489"/>
                </a:lnTo>
                <a:lnTo>
                  <a:pt x="253512" y="38132"/>
                </a:lnTo>
                <a:lnTo>
                  <a:pt x="261523" y="37076"/>
                </a:lnTo>
                <a:lnTo>
                  <a:pt x="269576" y="36322"/>
                </a:lnTo>
                <a:lnTo>
                  <a:pt x="277656" y="35870"/>
                </a:lnTo>
                <a:lnTo>
                  <a:pt x="285750" y="35719"/>
                </a:lnTo>
                <a:lnTo>
                  <a:pt x="293844" y="35870"/>
                </a:lnTo>
                <a:lnTo>
                  <a:pt x="301924" y="36322"/>
                </a:lnTo>
                <a:lnTo>
                  <a:pt x="309977" y="37076"/>
                </a:lnTo>
                <a:lnTo>
                  <a:pt x="317988" y="38132"/>
                </a:lnTo>
                <a:lnTo>
                  <a:pt x="325945" y="39489"/>
                </a:lnTo>
                <a:lnTo>
                  <a:pt x="333832" y="41148"/>
                </a:lnTo>
                <a:lnTo>
                  <a:pt x="341637" y="43109"/>
                </a:lnTo>
                <a:lnTo>
                  <a:pt x="349346" y="45371"/>
                </a:lnTo>
                <a:lnTo>
                  <a:pt x="356945" y="47935"/>
                </a:lnTo>
                <a:lnTo>
                  <a:pt x="364419" y="50800"/>
                </a:lnTo>
                <a:lnTo>
                  <a:pt x="371757" y="53967"/>
                </a:lnTo>
                <a:lnTo>
                  <a:pt x="378943" y="57436"/>
                </a:lnTo>
                <a:lnTo>
                  <a:pt x="385963" y="61206"/>
                </a:lnTo>
                <a:lnTo>
                  <a:pt x="392805" y="65278"/>
                </a:lnTo>
                <a:lnTo>
                  <a:pt x="399455" y="69652"/>
                </a:lnTo>
                <a:lnTo>
                  <a:pt x="405898" y="74327"/>
                </a:lnTo>
                <a:lnTo>
                  <a:pt x="412120" y="79304"/>
                </a:lnTo>
                <a:lnTo>
                  <a:pt x="418109" y="84582"/>
                </a:lnTo>
                <a:lnTo>
                  <a:pt x="423851" y="90162"/>
                </a:lnTo>
                <a:lnTo>
                  <a:pt x="429331" y="96044"/>
                </a:lnTo>
                <a:lnTo>
                  <a:pt x="434535" y="102227"/>
                </a:lnTo>
                <a:lnTo>
                  <a:pt x="439451" y="108712"/>
                </a:lnTo>
                <a:lnTo>
                  <a:pt x="444064" y="115499"/>
                </a:lnTo>
                <a:lnTo>
                  <a:pt x="448361" y="122587"/>
                </a:lnTo>
                <a:lnTo>
                  <a:pt x="452327" y="129977"/>
                </a:lnTo>
                <a:lnTo>
                  <a:pt x="455950" y="137668"/>
                </a:lnTo>
                <a:lnTo>
                  <a:pt x="459215" y="145661"/>
                </a:lnTo>
                <a:lnTo>
                  <a:pt x="462108" y="153956"/>
                </a:lnTo>
                <a:lnTo>
                  <a:pt x="464616" y="162552"/>
                </a:lnTo>
                <a:lnTo>
                  <a:pt x="466725" y="171450"/>
                </a:lnTo>
              </a:path>
              <a:path w="571500" h="571500">
                <a:moveTo>
                  <a:pt x="466725" y="171450"/>
                </a:moveTo>
                <a:lnTo>
                  <a:pt x="468496" y="177173"/>
                </a:lnTo>
                <a:lnTo>
                  <a:pt x="470002" y="182911"/>
                </a:lnTo>
                <a:lnTo>
                  <a:pt x="471249" y="188664"/>
                </a:lnTo>
                <a:lnTo>
                  <a:pt x="472242" y="194431"/>
                </a:lnTo>
                <a:lnTo>
                  <a:pt x="472987" y="200212"/>
                </a:lnTo>
                <a:lnTo>
                  <a:pt x="473488" y="206007"/>
                </a:lnTo>
                <a:lnTo>
                  <a:pt x="473751" y="211814"/>
                </a:lnTo>
                <a:lnTo>
                  <a:pt x="473781" y="217633"/>
                </a:lnTo>
                <a:lnTo>
                  <a:pt x="473583" y="223464"/>
                </a:lnTo>
                <a:lnTo>
                  <a:pt x="473163" y="229306"/>
                </a:lnTo>
                <a:lnTo>
                  <a:pt x="472526" y="235158"/>
                </a:lnTo>
                <a:lnTo>
                  <a:pt x="471678" y="241021"/>
                </a:lnTo>
                <a:lnTo>
                  <a:pt x="470623" y="246893"/>
                </a:lnTo>
                <a:lnTo>
                  <a:pt x="469367" y="252774"/>
                </a:lnTo>
                <a:lnTo>
                  <a:pt x="467916" y="258663"/>
                </a:lnTo>
                <a:lnTo>
                  <a:pt x="466273" y="264561"/>
                </a:lnTo>
                <a:lnTo>
                  <a:pt x="464446" y="270466"/>
                </a:lnTo>
                <a:lnTo>
                  <a:pt x="462439" y="276377"/>
                </a:lnTo>
                <a:lnTo>
                  <a:pt x="460257" y="282296"/>
                </a:lnTo>
                <a:lnTo>
                  <a:pt x="457906" y="288219"/>
                </a:lnTo>
                <a:lnTo>
                  <a:pt x="455390" y="294149"/>
                </a:lnTo>
                <a:lnTo>
                  <a:pt x="452716" y="300083"/>
                </a:lnTo>
                <a:lnTo>
                  <a:pt x="449889" y="306021"/>
                </a:lnTo>
                <a:lnTo>
                  <a:pt x="446913" y="311963"/>
                </a:lnTo>
                <a:lnTo>
                  <a:pt x="443794" y="317908"/>
                </a:lnTo>
                <a:lnTo>
                  <a:pt x="440538" y="323856"/>
                </a:lnTo>
                <a:lnTo>
                  <a:pt x="437150" y="329806"/>
                </a:lnTo>
                <a:lnTo>
                  <a:pt x="433634" y="335757"/>
                </a:lnTo>
                <a:lnTo>
                  <a:pt x="429997" y="341709"/>
                </a:lnTo>
                <a:lnTo>
                  <a:pt x="426244" y="347663"/>
                </a:lnTo>
                <a:lnTo>
                  <a:pt x="422379" y="353616"/>
                </a:lnTo>
                <a:lnTo>
                  <a:pt x="418409" y="359568"/>
                </a:lnTo>
                <a:lnTo>
                  <a:pt x="414338" y="365519"/>
                </a:lnTo>
                <a:lnTo>
                  <a:pt x="410171" y="371469"/>
                </a:lnTo>
                <a:lnTo>
                  <a:pt x="405915" y="377417"/>
                </a:lnTo>
                <a:lnTo>
                  <a:pt x="401574" y="383362"/>
                </a:lnTo>
                <a:lnTo>
                  <a:pt x="397154" y="389304"/>
                </a:lnTo>
                <a:lnTo>
                  <a:pt x="392659" y="395242"/>
                </a:lnTo>
                <a:lnTo>
                  <a:pt x="388096" y="401176"/>
                </a:lnTo>
                <a:lnTo>
                  <a:pt x="383469" y="407106"/>
                </a:lnTo>
                <a:lnTo>
                  <a:pt x="378785" y="413029"/>
                </a:lnTo>
                <a:lnTo>
                  <a:pt x="374047" y="418948"/>
                </a:lnTo>
                <a:lnTo>
                  <a:pt x="369261" y="424859"/>
                </a:lnTo>
                <a:lnTo>
                  <a:pt x="364434" y="430764"/>
                </a:lnTo>
                <a:lnTo>
                  <a:pt x="359569" y="436662"/>
                </a:lnTo>
                <a:lnTo>
                  <a:pt x="354672" y="442551"/>
                </a:lnTo>
                <a:lnTo>
                  <a:pt x="349749" y="448432"/>
                </a:lnTo>
                <a:lnTo>
                  <a:pt x="344805" y="454304"/>
                </a:lnTo>
                <a:lnTo>
                  <a:pt x="339845" y="460167"/>
                </a:lnTo>
                <a:lnTo>
                  <a:pt x="334874" y="466019"/>
                </a:lnTo>
                <a:lnTo>
                  <a:pt x="329898" y="471861"/>
                </a:lnTo>
                <a:lnTo>
                  <a:pt x="324922" y="477692"/>
                </a:lnTo>
                <a:lnTo>
                  <a:pt x="319952" y="483511"/>
                </a:lnTo>
                <a:lnTo>
                  <a:pt x="314992" y="489318"/>
                </a:lnTo>
                <a:lnTo>
                  <a:pt x="310048" y="495113"/>
                </a:lnTo>
                <a:lnTo>
                  <a:pt x="305125" y="500894"/>
                </a:lnTo>
                <a:lnTo>
                  <a:pt x="300228" y="506661"/>
                </a:lnTo>
                <a:lnTo>
                  <a:pt x="295363" y="512414"/>
                </a:lnTo>
                <a:lnTo>
                  <a:pt x="290535" y="518152"/>
                </a:lnTo>
                <a:lnTo>
                  <a:pt x="285750" y="523875"/>
                </a:lnTo>
              </a:path>
              <a:path w="571500" h="571500">
                <a:moveTo>
                  <a:pt x="361950" y="190500"/>
                </a:moveTo>
                <a:lnTo>
                  <a:pt x="361349" y="200050"/>
                </a:lnTo>
                <a:lnTo>
                  <a:pt x="359556" y="209450"/>
                </a:lnTo>
                <a:lnTo>
                  <a:pt x="356599" y="218551"/>
                </a:lnTo>
                <a:lnTo>
                  <a:pt x="352525" y="227210"/>
                </a:lnTo>
                <a:lnTo>
                  <a:pt x="347397" y="235289"/>
                </a:lnTo>
                <a:lnTo>
                  <a:pt x="341297" y="242662"/>
                </a:lnTo>
                <a:lnTo>
                  <a:pt x="334322" y="249213"/>
                </a:lnTo>
                <a:lnTo>
                  <a:pt x="326580" y="254838"/>
                </a:lnTo>
                <a:lnTo>
                  <a:pt x="318194" y="259448"/>
                </a:lnTo>
                <a:lnTo>
                  <a:pt x="309297" y="262971"/>
                </a:lnTo>
                <a:lnTo>
                  <a:pt x="300028" y="265350"/>
                </a:lnTo>
                <a:lnTo>
                  <a:pt x="290535" y="266550"/>
                </a:lnTo>
                <a:lnTo>
                  <a:pt x="280965" y="266550"/>
                </a:lnTo>
                <a:lnTo>
                  <a:pt x="271472" y="265350"/>
                </a:lnTo>
                <a:lnTo>
                  <a:pt x="262203" y="262971"/>
                </a:lnTo>
                <a:lnTo>
                  <a:pt x="253306" y="259448"/>
                </a:lnTo>
                <a:lnTo>
                  <a:pt x="244920" y="254838"/>
                </a:lnTo>
                <a:lnTo>
                  <a:pt x="237178" y="249213"/>
                </a:lnTo>
                <a:lnTo>
                  <a:pt x="230203" y="242662"/>
                </a:lnTo>
                <a:lnTo>
                  <a:pt x="224103" y="235289"/>
                </a:lnTo>
                <a:lnTo>
                  <a:pt x="218975" y="227210"/>
                </a:lnTo>
                <a:lnTo>
                  <a:pt x="214901" y="218551"/>
                </a:lnTo>
                <a:lnTo>
                  <a:pt x="211944" y="209450"/>
                </a:lnTo>
                <a:lnTo>
                  <a:pt x="210151" y="200050"/>
                </a:lnTo>
                <a:lnTo>
                  <a:pt x="209550" y="190500"/>
                </a:lnTo>
                <a:lnTo>
                  <a:pt x="210151" y="180950"/>
                </a:lnTo>
                <a:lnTo>
                  <a:pt x="211944" y="171550"/>
                </a:lnTo>
                <a:lnTo>
                  <a:pt x="214901" y="162449"/>
                </a:lnTo>
                <a:lnTo>
                  <a:pt x="218975" y="153790"/>
                </a:lnTo>
                <a:lnTo>
                  <a:pt x="224103" y="145711"/>
                </a:lnTo>
                <a:lnTo>
                  <a:pt x="230203" y="138338"/>
                </a:lnTo>
                <a:lnTo>
                  <a:pt x="237178" y="131787"/>
                </a:lnTo>
                <a:lnTo>
                  <a:pt x="244920" y="126162"/>
                </a:lnTo>
                <a:lnTo>
                  <a:pt x="253306" y="121552"/>
                </a:lnTo>
                <a:lnTo>
                  <a:pt x="262203" y="118029"/>
                </a:lnTo>
                <a:lnTo>
                  <a:pt x="271472" y="115650"/>
                </a:lnTo>
                <a:lnTo>
                  <a:pt x="280965" y="114450"/>
                </a:lnTo>
                <a:lnTo>
                  <a:pt x="290535" y="114450"/>
                </a:lnTo>
                <a:lnTo>
                  <a:pt x="300028" y="115650"/>
                </a:lnTo>
                <a:lnTo>
                  <a:pt x="309297" y="118029"/>
                </a:lnTo>
                <a:lnTo>
                  <a:pt x="318194" y="121552"/>
                </a:lnTo>
                <a:lnTo>
                  <a:pt x="326580" y="126162"/>
                </a:lnTo>
                <a:lnTo>
                  <a:pt x="334322" y="131787"/>
                </a:lnTo>
                <a:lnTo>
                  <a:pt x="341297" y="138338"/>
                </a:lnTo>
                <a:lnTo>
                  <a:pt x="347397" y="145711"/>
                </a:lnTo>
                <a:lnTo>
                  <a:pt x="352525" y="153790"/>
                </a:lnTo>
                <a:lnTo>
                  <a:pt x="356599" y="162449"/>
                </a:lnTo>
                <a:lnTo>
                  <a:pt x="359556" y="171550"/>
                </a:lnTo>
                <a:lnTo>
                  <a:pt x="361349" y="180950"/>
                </a:lnTo>
                <a:lnTo>
                  <a:pt x="361950" y="190500"/>
                </a:lnTo>
              </a:path>
            </a:pathLst>
          </a:custGeom>
          <a:noFill/>
          <a:ln w="14288">
            <a:solidFill>
              <a:srgbClr val="FFFFFF"/>
            </a:solidFill>
          </a:ln>
        </p:spPr>
        <p:txBody>
          <a:bodyPr/>
          <a:lstStyle/>
          <a:p>
            <a:endParaRPr lang="en-US"/>
          </a:p>
        </p:txBody>
      </p:sp>
      <p:sp>
        <p:nvSpPr>
          <p:cNvPr id="156" name="Location">
            <a:extLst>
              <a:ext uri="{FF2B5EF4-FFF2-40B4-BE49-F238E27FC236}">
                <a16:creationId xmlns:a16="http://schemas.microsoft.com/office/drawing/2014/main" id="{FADFA64A-D8C8-D099-3BDD-CF3628FB6950}"/>
              </a:ext>
            </a:extLst>
          </p:cNvPr>
          <p:cNvSpPr>
            <a:spLocks noGrp="1"/>
          </p:cNvSpPr>
          <p:nvPr/>
        </p:nvSpPr>
        <p:spPr>
          <a:xfrm>
            <a:off x="1276350" y="6286500"/>
            <a:ext cx="3095625" cy="276225"/>
          </a:xfrm>
          <a:prstGeom prst="rect">
            <a:avLst/>
          </a:prstGeom>
          <a:noFill/>
          <a:ln w="0">
            <a:noFill/>
          </a:ln>
        </p:spPr>
        <p:txBody>
          <a:bodyPr wrap="none" lIns="0" tIns="0" rIns="0" bIns="0" anchor="t">
            <a:noAutofit/>
          </a:bodyPr>
          <a:lstStyle/>
          <a:p>
            <a:pPr algn="r" rtl="1">
              <a:lnSpc>
                <a:spcPct val="112000"/>
              </a:lnSpc>
              <a:buNone/>
              <a:defRPr lang="ar-SA" sz="1290" b="0">
                <a:solidFill>
                  <a:srgbClr val="FFFFFF"/>
                </a:solidFill>
                <a:latin typeface="Arial"/>
                <a:ea typeface="Arial"/>
                <a:cs typeface="Arial"/>
              </a:defRPr>
            </a:pPr>
            <a:r>
              <a:rPr lang="ar-SA" sz="1290" b="0">
                <a:solidFill>
                  <a:srgbClr val="FFFFFF"/>
                </a:solidFill>
                <a:latin typeface="Arial"/>
                <a:ea typeface="Arial"/>
                <a:cs typeface="Arial"/>
              </a:rPr>
              <a:t>‏جدة، المملكة العربية السعودية</a:t>
            </a:r>
          </a:p>
        </p:txBody>
      </p:sp>
      <p:sp>
        <p:nvSpPr>
          <p:cNvPr id="158" name="Footer contact divider — editable">
            <a:extLst>
              <a:ext uri="{FF2B5EF4-FFF2-40B4-BE49-F238E27FC236}">
                <a16:creationId xmlns:a16="http://schemas.microsoft.com/office/drawing/2014/main" id="{9073825C-5F5D-5EC1-0213-C30775618BA8}"/>
              </a:ext>
            </a:extLst>
          </p:cNvPr>
          <p:cNvSpPr>
            <a:spLocks noGrp="1"/>
          </p:cNvSpPr>
          <p:nvPr/>
        </p:nvSpPr>
        <p:spPr>
          <a:xfrm>
            <a:off x="4486275" y="6153150"/>
            <a:ext cx="9525" cy="457200"/>
          </a:xfrm>
          <a:prstGeom prst="rect">
            <a:avLst/>
          </a:prstGeom>
          <a:solidFill>
            <a:srgbClr val="ED7A00"/>
          </a:solidFill>
          <a:ln w="0">
            <a:noFill/>
          </a:ln>
        </p:spPr>
        <p:txBody>
          <a:bodyPr/>
          <a:lstStyle/>
          <a:p>
            <a:endParaRPr lang="en-US"/>
          </a:p>
        </p:txBody>
      </p:sp>
      <p:sp>
        <p:nvSpPr>
          <p:cNvPr id="160" name="Website orange circle — editable">
            <a:extLst>
              <a:ext uri="{FF2B5EF4-FFF2-40B4-BE49-F238E27FC236}">
                <a16:creationId xmlns:a16="http://schemas.microsoft.com/office/drawing/2014/main" id="{AC93D0A8-1219-3468-9F1C-E08962B69838}"/>
              </a:ext>
            </a:extLst>
          </p:cNvPr>
          <p:cNvSpPr>
            <a:spLocks noGrp="1"/>
          </p:cNvSpPr>
          <p:nvPr/>
        </p:nvSpPr>
        <p:spPr>
          <a:xfrm>
            <a:off x="4838700" y="6153150"/>
            <a:ext cx="495300" cy="457200"/>
          </a:xfrm>
          <a:prstGeom prst="ellipse">
            <a:avLst/>
          </a:prstGeom>
          <a:noFill/>
          <a:ln w="11430">
            <a:solidFill>
              <a:srgbClr val="ED7A00"/>
            </a:solidFill>
          </a:ln>
        </p:spPr>
        <p:txBody>
          <a:bodyPr/>
          <a:lstStyle/>
          <a:p>
            <a:endParaRPr lang="en-US"/>
          </a:p>
        </p:txBody>
      </p:sp>
      <p:sp>
        <p:nvSpPr>
          <p:cNvPr id="162" name="Website globe — editable">
            <a:extLst>
              <a:ext uri="{FF2B5EF4-FFF2-40B4-BE49-F238E27FC236}">
                <a16:creationId xmlns:a16="http://schemas.microsoft.com/office/drawing/2014/main" id="{70D9ABEB-1833-EF5A-5C47-72C4979C3FDC}"/>
              </a:ext>
            </a:extLst>
          </p:cNvPr>
          <p:cNvSpPr>
            <a:spLocks noGrp="1"/>
          </p:cNvSpPr>
          <p:nvPr/>
        </p:nvSpPr>
        <p:spPr>
          <a:xfrm>
            <a:off x="4933950" y="6229350"/>
            <a:ext cx="304800" cy="304800"/>
          </a:xfrm>
          <a:custGeom>
            <a:avLst/>
            <a:gdLst/>
            <a:ahLst/>
            <a:cxnLst/>
            <a:rect l="0" t="0" r="0" b="0"/>
            <a:pathLst>
              <a:path w="571500" h="571500">
                <a:moveTo>
                  <a:pt x="523875" y="285750"/>
                </a:moveTo>
                <a:lnTo>
                  <a:pt x="521997" y="315595"/>
                </a:lnTo>
                <a:lnTo>
                  <a:pt x="516394" y="344969"/>
                </a:lnTo>
                <a:lnTo>
                  <a:pt x="507153" y="373410"/>
                </a:lnTo>
                <a:lnTo>
                  <a:pt x="494421" y="400468"/>
                </a:lnTo>
                <a:lnTo>
                  <a:pt x="478397" y="425716"/>
                </a:lnTo>
                <a:lnTo>
                  <a:pt x="459336" y="448758"/>
                </a:lnTo>
                <a:lnTo>
                  <a:pt x="437537" y="469228"/>
                </a:lnTo>
                <a:lnTo>
                  <a:pt x="413344" y="486806"/>
                </a:lnTo>
                <a:lnTo>
                  <a:pt x="387139" y="501212"/>
                </a:lnTo>
                <a:lnTo>
                  <a:pt x="359335" y="512220"/>
                </a:lnTo>
                <a:lnTo>
                  <a:pt x="330370" y="519657"/>
                </a:lnTo>
                <a:lnTo>
                  <a:pt x="300702" y="523405"/>
                </a:lnTo>
                <a:lnTo>
                  <a:pt x="270798" y="523405"/>
                </a:lnTo>
                <a:lnTo>
                  <a:pt x="241130" y="519657"/>
                </a:lnTo>
                <a:lnTo>
                  <a:pt x="212165" y="512220"/>
                </a:lnTo>
                <a:lnTo>
                  <a:pt x="184361" y="501212"/>
                </a:lnTo>
                <a:lnTo>
                  <a:pt x="158156" y="486806"/>
                </a:lnTo>
                <a:lnTo>
                  <a:pt x="133963" y="469228"/>
                </a:lnTo>
                <a:lnTo>
                  <a:pt x="112164" y="448758"/>
                </a:lnTo>
                <a:lnTo>
                  <a:pt x="93103" y="425716"/>
                </a:lnTo>
                <a:lnTo>
                  <a:pt x="77079" y="400468"/>
                </a:lnTo>
                <a:lnTo>
                  <a:pt x="64347" y="373410"/>
                </a:lnTo>
                <a:lnTo>
                  <a:pt x="55106" y="344969"/>
                </a:lnTo>
                <a:lnTo>
                  <a:pt x="49503" y="315595"/>
                </a:lnTo>
                <a:lnTo>
                  <a:pt x="47625" y="285750"/>
                </a:lnTo>
                <a:lnTo>
                  <a:pt x="49503" y="255905"/>
                </a:lnTo>
                <a:lnTo>
                  <a:pt x="55106" y="226531"/>
                </a:lnTo>
                <a:lnTo>
                  <a:pt x="64347" y="198090"/>
                </a:lnTo>
                <a:lnTo>
                  <a:pt x="77079" y="171032"/>
                </a:lnTo>
                <a:lnTo>
                  <a:pt x="93103" y="145784"/>
                </a:lnTo>
                <a:lnTo>
                  <a:pt x="112164" y="122742"/>
                </a:lnTo>
                <a:lnTo>
                  <a:pt x="133963" y="102272"/>
                </a:lnTo>
                <a:lnTo>
                  <a:pt x="158156" y="84694"/>
                </a:lnTo>
                <a:lnTo>
                  <a:pt x="184361" y="70288"/>
                </a:lnTo>
                <a:lnTo>
                  <a:pt x="212165" y="59280"/>
                </a:lnTo>
                <a:lnTo>
                  <a:pt x="241130" y="51843"/>
                </a:lnTo>
                <a:lnTo>
                  <a:pt x="270798" y="48095"/>
                </a:lnTo>
                <a:lnTo>
                  <a:pt x="300702" y="48095"/>
                </a:lnTo>
                <a:lnTo>
                  <a:pt x="330370" y="51843"/>
                </a:lnTo>
                <a:lnTo>
                  <a:pt x="359335" y="59280"/>
                </a:lnTo>
                <a:lnTo>
                  <a:pt x="387139" y="70288"/>
                </a:lnTo>
                <a:lnTo>
                  <a:pt x="413344" y="84694"/>
                </a:lnTo>
                <a:lnTo>
                  <a:pt x="437537" y="102272"/>
                </a:lnTo>
                <a:lnTo>
                  <a:pt x="459336" y="122742"/>
                </a:lnTo>
                <a:lnTo>
                  <a:pt x="478397" y="145784"/>
                </a:lnTo>
                <a:lnTo>
                  <a:pt x="494421" y="171032"/>
                </a:lnTo>
                <a:lnTo>
                  <a:pt x="507153" y="198090"/>
                </a:lnTo>
                <a:lnTo>
                  <a:pt x="516394" y="226531"/>
                </a:lnTo>
                <a:lnTo>
                  <a:pt x="521997" y="255905"/>
                </a:lnTo>
                <a:lnTo>
                  <a:pt x="523875" y="285750"/>
                </a:lnTo>
              </a:path>
              <a:path w="571500" h="571500">
                <a:moveTo>
                  <a:pt x="47625" y="285750"/>
                </a:moveTo>
                <a:lnTo>
                  <a:pt x="523875" y="285750"/>
                </a:lnTo>
              </a:path>
              <a:path w="571500" h="571500">
                <a:moveTo>
                  <a:pt x="104775" y="123825"/>
                </a:moveTo>
                <a:lnTo>
                  <a:pt x="111903" y="128508"/>
                </a:lnTo>
                <a:lnTo>
                  <a:pt x="118999" y="133033"/>
                </a:lnTo>
                <a:lnTo>
                  <a:pt x="126062" y="137398"/>
                </a:lnTo>
                <a:lnTo>
                  <a:pt x="133093" y="141605"/>
                </a:lnTo>
                <a:lnTo>
                  <a:pt x="140091" y="145653"/>
                </a:lnTo>
                <a:lnTo>
                  <a:pt x="147056" y="149543"/>
                </a:lnTo>
                <a:lnTo>
                  <a:pt x="153988" y="153273"/>
                </a:lnTo>
                <a:lnTo>
                  <a:pt x="160886" y="156845"/>
                </a:lnTo>
                <a:lnTo>
                  <a:pt x="167751" y="160258"/>
                </a:lnTo>
                <a:lnTo>
                  <a:pt x="174581" y="163513"/>
                </a:lnTo>
                <a:lnTo>
                  <a:pt x="181377" y="166608"/>
                </a:lnTo>
                <a:lnTo>
                  <a:pt x="188138" y="169545"/>
                </a:lnTo>
                <a:lnTo>
                  <a:pt x="194864" y="172323"/>
                </a:lnTo>
                <a:lnTo>
                  <a:pt x="201555" y="174943"/>
                </a:lnTo>
                <a:lnTo>
                  <a:pt x="208211" y="177403"/>
                </a:lnTo>
                <a:lnTo>
                  <a:pt x="214830" y="179705"/>
                </a:lnTo>
                <a:lnTo>
                  <a:pt x="221414" y="181848"/>
                </a:lnTo>
                <a:lnTo>
                  <a:pt x="227962" y="183832"/>
                </a:lnTo>
                <a:lnTo>
                  <a:pt x="234473" y="185658"/>
                </a:lnTo>
                <a:lnTo>
                  <a:pt x="240947" y="187325"/>
                </a:lnTo>
                <a:lnTo>
                  <a:pt x="247384" y="188833"/>
                </a:lnTo>
                <a:lnTo>
                  <a:pt x="253784" y="190182"/>
                </a:lnTo>
                <a:lnTo>
                  <a:pt x="260147" y="191373"/>
                </a:lnTo>
                <a:lnTo>
                  <a:pt x="266471" y="192405"/>
                </a:lnTo>
                <a:lnTo>
                  <a:pt x="272758" y="193278"/>
                </a:lnTo>
                <a:lnTo>
                  <a:pt x="279006" y="193993"/>
                </a:lnTo>
                <a:lnTo>
                  <a:pt x="285215" y="194548"/>
                </a:lnTo>
                <a:lnTo>
                  <a:pt x="291386" y="194945"/>
                </a:lnTo>
                <a:lnTo>
                  <a:pt x="297517" y="195183"/>
                </a:lnTo>
                <a:lnTo>
                  <a:pt x="303609" y="195263"/>
                </a:lnTo>
                <a:lnTo>
                  <a:pt x="309662" y="195183"/>
                </a:lnTo>
                <a:lnTo>
                  <a:pt x="315674" y="194945"/>
                </a:lnTo>
                <a:lnTo>
                  <a:pt x="321646" y="194548"/>
                </a:lnTo>
                <a:lnTo>
                  <a:pt x="327578" y="193992"/>
                </a:lnTo>
                <a:lnTo>
                  <a:pt x="333469" y="193278"/>
                </a:lnTo>
                <a:lnTo>
                  <a:pt x="339319" y="192405"/>
                </a:lnTo>
                <a:lnTo>
                  <a:pt x="345127" y="191373"/>
                </a:lnTo>
                <a:lnTo>
                  <a:pt x="350894" y="190182"/>
                </a:lnTo>
                <a:lnTo>
                  <a:pt x="356620" y="188833"/>
                </a:lnTo>
                <a:lnTo>
                  <a:pt x="362303" y="187325"/>
                </a:lnTo>
                <a:lnTo>
                  <a:pt x="367944" y="185658"/>
                </a:lnTo>
                <a:lnTo>
                  <a:pt x="373542" y="183832"/>
                </a:lnTo>
                <a:lnTo>
                  <a:pt x="379097" y="181848"/>
                </a:lnTo>
                <a:lnTo>
                  <a:pt x="384610" y="179705"/>
                </a:lnTo>
                <a:lnTo>
                  <a:pt x="390079" y="177403"/>
                </a:lnTo>
                <a:lnTo>
                  <a:pt x="395504" y="174943"/>
                </a:lnTo>
                <a:lnTo>
                  <a:pt x="400885" y="172323"/>
                </a:lnTo>
                <a:lnTo>
                  <a:pt x="406222" y="169545"/>
                </a:lnTo>
                <a:lnTo>
                  <a:pt x="411515" y="166608"/>
                </a:lnTo>
                <a:lnTo>
                  <a:pt x="416763" y="163513"/>
                </a:lnTo>
                <a:lnTo>
                  <a:pt x="421966" y="160258"/>
                </a:lnTo>
                <a:lnTo>
                  <a:pt x="427124" y="156845"/>
                </a:lnTo>
                <a:lnTo>
                  <a:pt x="432236" y="153273"/>
                </a:lnTo>
                <a:lnTo>
                  <a:pt x="437302" y="149543"/>
                </a:lnTo>
                <a:lnTo>
                  <a:pt x="442323" y="145653"/>
                </a:lnTo>
                <a:lnTo>
                  <a:pt x="447297" y="141605"/>
                </a:lnTo>
                <a:lnTo>
                  <a:pt x="452224" y="137398"/>
                </a:lnTo>
                <a:lnTo>
                  <a:pt x="457105" y="133032"/>
                </a:lnTo>
                <a:lnTo>
                  <a:pt x="461939" y="128508"/>
                </a:lnTo>
                <a:lnTo>
                  <a:pt x="466725" y="123825"/>
                </a:lnTo>
              </a:path>
              <a:path w="571500" h="571500">
                <a:moveTo>
                  <a:pt x="104775" y="447675"/>
                </a:moveTo>
                <a:lnTo>
                  <a:pt x="111903" y="442992"/>
                </a:lnTo>
                <a:lnTo>
                  <a:pt x="118999" y="438468"/>
                </a:lnTo>
                <a:lnTo>
                  <a:pt x="126062" y="434102"/>
                </a:lnTo>
                <a:lnTo>
                  <a:pt x="133093" y="429895"/>
                </a:lnTo>
                <a:lnTo>
                  <a:pt x="140091" y="425847"/>
                </a:lnTo>
                <a:lnTo>
                  <a:pt x="147056" y="421958"/>
                </a:lnTo>
                <a:lnTo>
                  <a:pt x="153988" y="418227"/>
                </a:lnTo>
                <a:lnTo>
                  <a:pt x="160886" y="414655"/>
                </a:lnTo>
                <a:lnTo>
                  <a:pt x="167751" y="411242"/>
                </a:lnTo>
                <a:lnTo>
                  <a:pt x="174581" y="407988"/>
                </a:lnTo>
                <a:lnTo>
                  <a:pt x="181377" y="404892"/>
                </a:lnTo>
                <a:lnTo>
                  <a:pt x="188138" y="401955"/>
                </a:lnTo>
                <a:lnTo>
                  <a:pt x="194864" y="399177"/>
                </a:lnTo>
                <a:lnTo>
                  <a:pt x="201555" y="396557"/>
                </a:lnTo>
                <a:lnTo>
                  <a:pt x="208211" y="394097"/>
                </a:lnTo>
                <a:lnTo>
                  <a:pt x="214830" y="391795"/>
                </a:lnTo>
                <a:lnTo>
                  <a:pt x="221414" y="389652"/>
                </a:lnTo>
                <a:lnTo>
                  <a:pt x="227962" y="387667"/>
                </a:lnTo>
                <a:lnTo>
                  <a:pt x="234473" y="385842"/>
                </a:lnTo>
                <a:lnTo>
                  <a:pt x="240947" y="384175"/>
                </a:lnTo>
                <a:lnTo>
                  <a:pt x="247384" y="382667"/>
                </a:lnTo>
                <a:lnTo>
                  <a:pt x="253784" y="381317"/>
                </a:lnTo>
                <a:lnTo>
                  <a:pt x="260147" y="380127"/>
                </a:lnTo>
                <a:lnTo>
                  <a:pt x="266471" y="379095"/>
                </a:lnTo>
                <a:lnTo>
                  <a:pt x="272758" y="378222"/>
                </a:lnTo>
                <a:lnTo>
                  <a:pt x="279006" y="377508"/>
                </a:lnTo>
                <a:lnTo>
                  <a:pt x="285215" y="376952"/>
                </a:lnTo>
                <a:lnTo>
                  <a:pt x="291386" y="376555"/>
                </a:lnTo>
                <a:lnTo>
                  <a:pt x="297517" y="376317"/>
                </a:lnTo>
                <a:lnTo>
                  <a:pt x="303609" y="376238"/>
                </a:lnTo>
                <a:lnTo>
                  <a:pt x="309662" y="376317"/>
                </a:lnTo>
                <a:lnTo>
                  <a:pt x="315674" y="376555"/>
                </a:lnTo>
                <a:lnTo>
                  <a:pt x="321646" y="376952"/>
                </a:lnTo>
                <a:lnTo>
                  <a:pt x="327578" y="377508"/>
                </a:lnTo>
                <a:lnTo>
                  <a:pt x="333469" y="378222"/>
                </a:lnTo>
                <a:lnTo>
                  <a:pt x="339319" y="379095"/>
                </a:lnTo>
                <a:lnTo>
                  <a:pt x="345127" y="380127"/>
                </a:lnTo>
                <a:lnTo>
                  <a:pt x="350894" y="381318"/>
                </a:lnTo>
                <a:lnTo>
                  <a:pt x="356620" y="382667"/>
                </a:lnTo>
                <a:lnTo>
                  <a:pt x="362303" y="384175"/>
                </a:lnTo>
                <a:lnTo>
                  <a:pt x="367944" y="385842"/>
                </a:lnTo>
                <a:lnTo>
                  <a:pt x="373542" y="387667"/>
                </a:lnTo>
                <a:lnTo>
                  <a:pt x="379097" y="389652"/>
                </a:lnTo>
                <a:lnTo>
                  <a:pt x="384610" y="391795"/>
                </a:lnTo>
                <a:lnTo>
                  <a:pt x="390079" y="394097"/>
                </a:lnTo>
                <a:lnTo>
                  <a:pt x="395504" y="396558"/>
                </a:lnTo>
                <a:lnTo>
                  <a:pt x="400885" y="399177"/>
                </a:lnTo>
                <a:lnTo>
                  <a:pt x="406222" y="401955"/>
                </a:lnTo>
                <a:lnTo>
                  <a:pt x="411515" y="404892"/>
                </a:lnTo>
                <a:lnTo>
                  <a:pt x="416763" y="407988"/>
                </a:lnTo>
                <a:lnTo>
                  <a:pt x="421966" y="411242"/>
                </a:lnTo>
                <a:lnTo>
                  <a:pt x="427124" y="414655"/>
                </a:lnTo>
                <a:lnTo>
                  <a:pt x="432236" y="418227"/>
                </a:lnTo>
                <a:lnTo>
                  <a:pt x="437302" y="421958"/>
                </a:lnTo>
                <a:lnTo>
                  <a:pt x="442323" y="425847"/>
                </a:lnTo>
                <a:lnTo>
                  <a:pt x="447297" y="429895"/>
                </a:lnTo>
                <a:lnTo>
                  <a:pt x="452224" y="434102"/>
                </a:lnTo>
                <a:lnTo>
                  <a:pt x="457105" y="438468"/>
                </a:lnTo>
                <a:lnTo>
                  <a:pt x="461939" y="442992"/>
                </a:lnTo>
                <a:lnTo>
                  <a:pt x="466725" y="447675"/>
                </a:lnTo>
              </a:path>
              <a:path w="571500" h="571500">
                <a:moveTo>
                  <a:pt x="285750" y="47625"/>
                </a:moveTo>
                <a:lnTo>
                  <a:pt x="274979" y="54808"/>
                </a:lnTo>
                <a:lnTo>
                  <a:pt x="264573" y="62068"/>
                </a:lnTo>
                <a:lnTo>
                  <a:pt x="254532" y="69402"/>
                </a:lnTo>
                <a:lnTo>
                  <a:pt x="244856" y="76807"/>
                </a:lnTo>
                <a:lnTo>
                  <a:pt x="235545" y="84281"/>
                </a:lnTo>
                <a:lnTo>
                  <a:pt x="226600" y="91821"/>
                </a:lnTo>
                <a:lnTo>
                  <a:pt x="218019" y="99425"/>
                </a:lnTo>
                <a:lnTo>
                  <a:pt x="209804" y="107089"/>
                </a:lnTo>
                <a:lnTo>
                  <a:pt x="201954" y="114812"/>
                </a:lnTo>
                <a:lnTo>
                  <a:pt x="194469" y="122590"/>
                </a:lnTo>
                <a:lnTo>
                  <a:pt x="187349" y="130422"/>
                </a:lnTo>
                <a:lnTo>
                  <a:pt x="180594" y="138303"/>
                </a:lnTo>
                <a:lnTo>
                  <a:pt x="174204" y="146232"/>
                </a:lnTo>
                <a:lnTo>
                  <a:pt x="168180" y="154206"/>
                </a:lnTo>
                <a:lnTo>
                  <a:pt x="162520" y="162223"/>
                </a:lnTo>
                <a:lnTo>
                  <a:pt x="157226" y="170279"/>
                </a:lnTo>
                <a:lnTo>
                  <a:pt x="152297" y="178372"/>
                </a:lnTo>
                <a:lnTo>
                  <a:pt x="147733" y="186499"/>
                </a:lnTo>
                <a:lnTo>
                  <a:pt x="143534" y="194659"/>
                </a:lnTo>
                <a:lnTo>
                  <a:pt x="139700" y="202847"/>
                </a:lnTo>
                <a:lnTo>
                  <a:pt x="136231" y="211062"/>
                </a:lnTo>
                <a:lnTo>
                  <a:pt x="133128" y="219301"/>
                </a:lnTo>
                <a:lnTo>
                  <a:pt x="130389" y="227561"/>
                </a:lnTo>
                <a:lnTo>
                  <a:pt x="128016" y="235839"/>
                </a:lnTo>
                <a:lnTo>
                  <a:pt x="126008" y="244133"/>
                </a:lnTo>
                <a:lnTo>
                  <a:pt x="124365" y="252441"/>
                </a:lnTo>
                <a:lnTo>
                  <a:pt x="123087" y="260759"/>
                </a:lnTo>
                <a:lnTo>
                  <a:pt x="122174" y="269085"/>
                </a:lnTo>
                <a:lnTo>
                  <a:pt x="121626" y="277416"/>
                </a:lnTo>
                <a:lnTo>
                  <a:pt x="121444" y="285750"/>
                </a:lnTo>
                <a:lnTo>
                  <a:pt x="121626" y="294084"/>
                </a:lnTo>
                <a:lnTo>
                  <a:pt x="122174" y="302415"/>
                </a:lnTo>
                <a:lnTo>
                  <a:pt x="123087" y="310741"/>
                </a:lnTo>
                <a:lnTo>
                  <a:pt x="124365" y="319059"/>
                </a:lnTo>
                <a:lnTo>
                  <a:pt x="126008" y="327367"/>
                </a:lnTo>
                <a:lnTo>
                  <a:pt x="128016" y="335661"/>
                </a:lnTo>
                <a:lnTo>
                  <a:pt x="130389" y="343939"/>
                </a:lnTo>
                <a:lnTo>
                  <a:pt x="133128" y="352199"/>
                </a:lnTo>
                <a:lnTo>
                  <a:pt x="136231" y="360438"/>
                </a:lnTo>
                <a:lnTo>
                  <a:pt x="139700" y="368653"/>
                </a:lnTo>
                <a:lnTo>
                  <a:pt x="143534" y="376841"/>
                </a:lnTo>
                <a:lnTo>
                  <a:pt x="147733" y="385000"/>
                </a:lnTo>
                <a:lnTo>
                  <a:pt x="152297" y="393128"/>
                </a:lnTo>
                <a:lnTo>
                  <a:pt x="157226" y="401221"/>
                </a:lnTo>
                <a:lnTo>
                  <a:pt x="162520" y="409277"/>
                </a:lnTo>
                <a:lnTo>
                  <a:pt x="168180" y="417294"/>
                </a:lnTo>
                <a:lnTo>
                  <a:pt x="174204" y="425268"/>
                </a:lnTo>
                <a:lnTo>
                  <a:pt x="180594" y="433197"/>
                </a:lnTo>
                <a:lnTo>
                  <a:pt x="187349" y="441078"/>
                </a:lnTo>
                <a:lnTo>
                  <a:pt x="194469" y="448910"/>
                </a:lnTo>
                <a:lnTo>
                  <a:pt x="201954" y="456688"/>
                </a:lnTo>
                <a:lnTo>
                  <a:pt x="209804" y="464411"/>
                </a:lnTo>
                <a:lnTo>
                  <a:pt x="218019" y="472075"/>
                </a:lnTo>
                <a:lnTo>
                  <a:pt x="226600" y="479679"/>
                </a:lnTo>
                <a:lnTo>
                  <a:pt x="235545" y="487219"/>
                </a:lnTo>
                <a:lnTo>
                  <a:pt x="244856" y="494693"/>
                </a:lnTo>
                <a:lnTo>
                  <a:pt x="254532" y="502098"/>
                </a:lnTo>
                <a:lnTo>
                  <a:pt x="264573" y="509432"/>
                </a:lnTo>
                <a:lnTo>
                  <a:pt x="274979" y="516692"/>
                </a:lnTo>
                <a:lnTo>
                  <a:pt x="285750" y="523875"/>
                </a:lnTo>
              </a:path>
              <a:path w="571500" h="571500">
                <a:moveTo>
                  <a:pt x="285750" y="47625"/>
                </a:moveTo>
                <a:lnTo>
                  <a:pt x="296521" y="54808"/>
                </a:lnTo>
                <a:lnTo>
                  <a:pt x="306927" y="62068"/>
                </a:lnTo>
                <a:lnTo>
                  <a:pt x="316968" y="69402"/>
                </a:lnTo>
                <a:lnTo>
                  <a:pt x="326644" y="76807"/>
                </a:lnTo>
                <a:lnTo>
                  <a:pt x="335955" y="84281"/>
                </a:lnTo>
                <a:lnTo>
                  <a:pt x="344900" y="91821"/>
                </a:lnTo>
                <a:lnTo>
                  <a:pt x="353481" y="99425"/>
                </a:lnTo>
                <a:lnTo>
                  <a:pt x="361696" y="107089"/>
                </a:lnTo>
                <a:lnTo>
                  <a:pt x="369546" y="114812"/>
                </a:lnTo>
                <a:lnTo>
                  <a:pt x="377031" y="122590"/>
                </a:lnTo>
                <a:lnTo>
                  <a:pt x="384151" y="130422"/>
                </a:lnTo>
                <a:lnTo>
                  <a:pt x="390906" y="138303"/>
                </a:lnTo>
                <a:lnTo>
                  <a:pt x="397296" y="146232"/>
                </a:lnTo>
                <a:lnTo>
                  <a:pt x="403320" y="154206"/>
                </a:lnTo>
                <a:lnTo>
                  <a:pt x="408980" y="162223"/>
                </a:lnTo>
                <a:lnTo>
                  <a:pt x="414274" y="170279"/>
                </a:lnTo>
                <a:lnTo>
                  <a:pt x="419203" y="178372"/>
                </a:lnTo>
                <a:lnTo>
                  <a:pt x="423767" y="186499"/>
                </a:lnTo>
                <a:lnTo>
                  <a:pt x="427966" y="194659"/>
                </a:lnTo>
                <a:lnTo>
                  <a:pt x="431800" y="202847"/>
                </a:lnTo>
                <a:lnTo>
                  <a:pt x="435269" y="211062"/>
                </a:lnTo>
                <a:lnTo>
                  <a:pt x="438372" y="219301"/>
                </a:lnTo>
                <a:lnTo>
                  <a:pt x="441111" y="227561"/>
                </a:lnTo>
                <a:lnTo>
                  <a:pt x="443484" y="235839"/>
                </a:lnTo>
                <a:lnTo>
                  <a:pt x="445492" y="244133"/>
                </a:lnTo>
                <a:lnTo>
                  <a:pt x="447135" y="252441"/>
                </a:lnTo>
                <a:lnTo>
                  <a:pt x="448413" y="260759"/>
                </a:lnTo>
                <a:lnTo>
                  <a:pt x="449326" y="269085"/>
                </a:lnTo>
                <a:lnTo>
                  <a:pt x="449874" y="277416"/>
                </a:lnTo>
                <a:lnTo>
                  <a:pt x="450056" y="285750"/>
                </a:lnTo>
                <a:lnTo>
                  <a:pt x="449874" y="294084"/>
                </a:lnTo>
                <a:lnTo>
                  <a:pt x="449326" y="302415"/>
                </a:lnTo>
                <a:lnTo>
                  <a:pt x="448413" y="310741"/>
                </a:lnTo>
                <a:lnTo>
                  <a:pt x="447135" y="319059"/>
                </a:lnTo>
                <a:lnTo>
                  <a:pt x="445492" y="327367"/>
                </a:lnTo>
                <a:lnTo>
                  <a:pt x="443484" y="335661"/>
                </a:lnTo>
                <a:lnTo>
                  <a:pt x="441111" y="343939"/>
                </a:lnTo>
                <a:lnTo>
                  <a:pt x="438372" y="352199"/>
                </a:lnTo>
                <a:lnTo>
                  <a:pt x="435269" y="360438"/>
                </a:lnTo>
                <a:lnTo>
                  <a:pt x="431800" y="368653"/>
                </a:lnTo>
                <a:lnTo>
                  <a:pt x="427966" y="376841"/>
                </a:lnTo>
                <a:lnTo>
                  <a:pt x="423767" y="385000"/>
                </a:lnTo>
                <a:lnTo>
                  <a:pt x="419203" y="393128"/>
                </a:lnTo>
                <a:lnTo>
                  <a:pt x="414274" y="401221"/>
                </a:lnTo>
                <a:lnTo>
                  <a:pt x="408980" y="409277"/>
                </a:lnTo>
                <a:lnTo>
                  <a:pt x="403320" y="417294"/>
                </a:lnTo>
                <a:lnTo>
                  <a:pt x="397296" y="425268"/>
                </a:lnTo>
                <a:lnTo>
                  <a:pt x="390906" y="433197"/>
                </a:lnTo>
                <a:lnTo>
                  <a:pt x="384151" y="441078"/>
                </a:lnTo>
                <a:lnTo>
                  <a:pt x="377031" y="448910"/>
                </a:lnTo>
                <a:lnTo>
                  <a:pt x="369546" y="456688"/>
                </a:lnTo>
                <a:lnTo>
                  <a:pt x="361696" y="464411"/>
                </a:lnTo>
                <a:lnTo>
                  <a:pt x="353481" y="472075"/>
                </a:lnTo>
                <a:lnTo>
                  <a:pt x="344900" y="479679"/>
                </a:lnTo>
                <a:lnTo>
                  <a:pt x="335955" y="487219"/>
                </a:lnTo>
                <a:lnTo>
                  <a:pt x="326644" y="494693"/>
                </a:lnTo>
                <a:lnTo>
                  <a:pt x="316968" y="502098"/>
                </a:lnTo>
                <a:lnTo>
                  <a:pt x="306927" y="509432"/>
                </a:lnTo>
                <a:lnTo>
                  <a:pt x="296521" y="516692"/>
                </a:lnTo>
                <a:lnTo>
                  <a:pt x="285750" y="523875"/>
                </a:lnTo>
              </a:path>
              <a:path w="571500" h="571500">
                <a:moveTo>
                  <a:pt x="285750" y="47625"/>
                </a:moveTo>
                <a:lnTo>
                  <a:pt x="285750" y="523875"/>
                </a:lnTo>
              </a:path>
            </a:pathLst>
          </a:custGeom>
          <a:noFill/>
          <a:ln w="12383">
            <a:solidFill>
              <a:srgbClr val="FFFFFF"/>
            </a:solidFill>
          </a:ln>
        </p:spPr>
        <p:txBody>
          <a:bodyPr/>
          <a:lstStyle/>
          <a:p>
            <a:endParaRPr lang="en-US"/>
          </a:p>
        </p:txBody>
      </p:sp>
      <p:sp>
        <p:nvSpPr>
          <p:cNvPr id="164" name="Website">
            <a:extLst>
              <a:ext uri="{FF2B5EF4-FFF2-40B4-BE49-F238E27FC236}">
                <a16:creationId xmlns:a16="http://schemas.microsoft.com/office/drawing/2014/main" id="{E6C45A79-73AB-FAE4-8DE5-E88E21E36B8E}"/>
              </a:ext>
            </a:extLst>
          </p:cNvPr>
          <p:cNvSpPr>
            <a:spLocks noGrp="1"/>
          </p:cNvSpPr>
          <p:nvPr/>
        </p:nvSpPr>
        <p:spPr>
          <a:xfrm>
            <a:off x="5553075" y="6305550"/>
            <a:ext cx="3124200" cy="276225"/>
          </a:xfrm>
          <a:prstGeom prst="rect">
            <a:avLst/>
          </a:prstGeom>
          <a:noFill/>
          <a:ln w="0">
            <a:noFill/>
          </a:ln>
        </p:spPr>
        <p:txBody>
          <a:bodyPr wrap="none" lIns="0" tIns="0" rIns="0" bIns="0" anchor="t">
            <a:noAutofit/>
          </a:bodyPr>
          <a:lstStyle/>
          <a:p>
            <a:pPr algn="l">
              <a:lnSpc>
                <a:spcPct val="112000"/>
              </a:lnSpc>
              <a:buNone/>
              <a:defRPr sz="1313" b="0">
                <a:solidFill>
                  <a:srgbClr val="FFFFFF"/>
                </a:solidFill>
                <a:latin typeface="Arial"/>
                <a:ea typeface="Arial"/>
                <a:cs typeface="Arial"/>
              </a:defRPr>
            </a:pPr>
            <a:r>
              <a:rPr sz="1313" b="0">
                <a:solidFill>
                  <a:srgbClr val="FFFFFF"/>
                </a:solidFill>
                <a:latin typeface="Arial"/>
                <a:ea typeface="Arial"/>
                <a:cs typeface="Arial"/>
              </a:rPr>
              <a:t>www.purein-sa.com</a:t>
            </a:r>
          </a:p>
        </p:txBody>
      </p:sp>
      <p:sp>
        <p:nvSpPr>
          <p:cNvPr id="168" name="Footer tagline white">
            <a:extLst>
              <a:ext uri="{FF2B5EF4-FFF2-40B4-BE49-F238E27FC236}">
                <a16:creationId xmlns:a16="http://schemas.microsoft.com/office/drawing/2014/main" id="{6ACBA941-40B9-C9F7-61B8-BA06C6B288A1}"/>
              </a:ext>
            </a:extLst>
          </p:cNvPr>
          <p:cNvSpPr>
            <a:spLocks noGrp="1"/>
          </p:cNvSpPr>
          <p:nvPr/>
        </p:nvSpPr>
        <p:spPr>
          <a:xfrm>
            <a:off x="9029700" y="6296025"/>
            <a:ext cx="2705100" cy="238125"/>
          </a:xfrm>
          <a:prstGeom prst="rect">
            <a:avLst/>
          </a:prstGeom>
          <a:noFill/>
          <a:ln w="0">
            <a:noFill/>
          </a:ln>
        </p:spPr>
        <p:txBody>
          <a:bodyPr wrap="none" lIns="0" tIns="0" rIns="0" bIns="0" anchor="t">
            <a:noAutofit/>
          </a:bodyPr>
          <a:lstStyle/>
          <a:p>
            <a:pPr algn="ctr" rtl="1">
              <a:lnSpc>
                <a:spcPct val="112000"/>
              </a:lnSpc>
              <a:buNone/>
              <a:defRPr lang="ar-SA" sz="1283" b="1">
                <a:solidFill>
                  <a:srgbClr val="FFFFFF"/>
                </a:solidFill>
                <a:latin typeface="Arial"/>
                <a:ea typeface="Arial"/>
                <a:cs typeface="Arial"/>
              </a:defRPr>
            </a:pPr>
            <a:r>
              <a:rPr lang="ar-SA" sz="1283" b="1">
                <a:solidFill>
                  <a:srgbClr val="FFFFFF"/>
                </a:solidFill>
                <a:latin typeface="Arial"/>
                <a:ea typeface="Arial"/>
                <a:cs typeface="Arial"/>
              </a:rPr>
              <a:t>‏نغذي الثقة.</a:t>
            </a:r>
          </a:p>
        </p:txBody>
      </p:sp>
      <p:sp>
        <p:nvSpPr>
          <p:cNvPr id="170" name="Footer tagline orange">
            <a:extLst>
              <a:ext uri="{FF2B5EF4-FFF2-40B4-BE49-F238E27FC236}">
                <a16:creationId xmlns:a16="http://schemas.microsoft.com/office/drawing/2014/main" id="{3EB3D34E-F2E3-D4D1-7605-71EF10F44407}"/>
              </a:ext>
            </a:extLst>
          </p:cNvPr>
          <p:cNvSpPr>
            <a:spLocks noGrp="1"/>
          </p:cNvSpPr>
          <p:nvPr/>
        </p:nvSpPr>
        <p:spPr>
          <a:xfrm>
            <a:off x="8820150" y="6505575"/>
            <a:ext cx="3124200" cy="238125"/>
          </a:xfrm>
          <a:prstGeom prst="rect">
            <a:avLst/>
          </a:prstGeom>
          <a:noFill/>
          <a:ln w="0">
            <a:noFill/>
          </a:ln>
        </p:spPr>
        <p:txBody>
          <a:bodyPr wrap="none" lIns="0" tIns="0" rIns="0" bIns="0" anchor="t">
            <a:noAutofit/>
          </a:bodyPr>
          <a:lstStyle/>
          <a:p>
            <a:pPr algn="ctr" rtl="1">
              <a:lnSpc>
                <a:spcPct val="112000"/>
              </a:lnSpc>
              <a:buNone/>
              <a:defRPr lang="ar-SA" sz="1283" b="1">
                <a:solidFill>
                  <a:srgbClr val="ED7A00"/>
                </a:solidFill>
                <a:latin typeface="Arial"/>
                <a:ea typeface="Arial"/>
                <a:cs typeface="Arial"/>
              </a:defRPr>
            </a:pPr>
            <a:r>
              <a:rPr lang="ar-SA" sz="1283" b="1">
                <a:solidFill>
                  <a:srgbClr val="ED7A00"/>
                </a:solidFill>
                <a:latin typeface="Arial"/>
                <a:ea typeface="Arial"/>
                <a:cs typeface="Arial"/>
              </a:rPr>
              <a:t>‏نقود التميز.</a:t>
            </a:r>
          </a:p>
        </p:txBody>
      </p:sp>
      <p:pic>
        <p:nvPicPr>
          <p:cNvPr id="172" name="Picture 171">
            <a:extLst>
              <a:ext uri="{FF2B5EF4-FFF2-40B4-BE49-F238E27FC236}">
                <a16:creationId xmlns:a16="http://schemas.microsoft.com/office/drawing/2014/main" id="{1233147E-B261-2FB7-0D77-D6734EC992CF}"/>
              </a:ext>
            </a:extLst>
          </p:cNvPr>
          <p:cNvPicPr>
            <a:picLocks noChangeAspect="1"/>
          </p:cNvPicPr>
          <p:nvPr/>
        </p:nvPicPr>
        <p:blipFill>
          <a:blip r:embed="rId2"/>
          <a:srcRect/>
          <a:stretch>
            <a:fillRect/>
          </a:stretch>
        </p:blipFill>
        <p:spPr>
          <a:xfrm>
            <a:off x="10098786" y="5514594"/>
            <a:ext cx="566928" cy="676656"/>
          </a:xfrm>
          <a:prstGeom prst="rect">
            <a:avLst/>
          </a:prstGeom>
        </p:spPr>
      </p:pic>
      <p:pic>
        <p:nvPicPr>
          <p:cNvPr id="176" name="Picture 175">
            <a:extLst>
              <a:ext uri="{FF2B5EF4-FFF2-40B4-BE49-F238E27FC236}">
                <a16:creationId xmlns:a16="http://schemas.microsoft.com/office/drawing/2014/main" id="{2B3B20EB-6672-24DF-BDCF-F29F501A76EA}"/>
              </a:ext>
            </a:extLst>
          </p:cNvPr>
          <p:cNvPicPr>
            <a:picLocks noChangeAspect="1"/>
          </p:cNvPicPr>
          <p:nvPr/>
        </p:nvPicPr>
        <p:blipFill>
          <a:blip r:embed="rId3"/>
          <a:srcRect l="25652" t="8990"/>
          <a:stretch>
            <a:fillRect/>
          </a:stretch>
        </p:blipFill>
        <p:spPr>
          <a:xfrm>
            <a:off x="5004926" y="1206910"/>
            <a:ext cx="6823281" cy="4080999"/>
          </a:xfrm>
          <a:prstGeom prst="rect">
            <a:avLst/>
          </a:prstGeom>
        </p:spPr>
      </p:pic>
    </p:spTree>
    <p:extLst>
      <p:ext uri="{BB962C8B-B14F-4D97-AF65-F5344CB8AC3E}">
        <p14:creationId xmlns:p14="http://schemas.microsoft.com/office/powerpoint/2010/main" val="68746219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1221</Words>
  <Application>Microsoft Office PowerPoint</Application>
  <DocSecurity>0</DocSecurity>
  <PresentationFormat>Widescreen</PresentationFormat>
  <Paragraphs>255</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Arial Narrow</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Office</cp:lastModifiedBy>
  <cp:revision>4</cp:revision>
  <dcterms:created xsi:type="dcterms:W3CDTF">2026-09-02T17:31:19Z</dcterms:created>
  <dcterms:modified xsi:type="dcterms:W3CDTF">2026-09-02T20:32:40Z</dcterms:modified>
</cp:coreProperties>
</file>